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4"/>
  </p:sldMasterIdLst>
  <p:notesMasterIdLst>
    <p:notesMasterId r:id="rId13"/>
  </p:notesMasterIdLst>
  <p:sldIdLst>
    <p:sldId id="277" r:id="rId5"/>
    <p:sldId id="284" r:id="rId6"/>
    <p:sldId id="286" r:id="rId7"/>
    <p:sldId id="291" r:id="rId8"/>
    <p:sldId id="289" r:id="rId9"/>
    <p:sldId id="288" r:id="rId10"/>
    <p:sldId id="290" r:id="rId11"/>
    <p:sldId id="283" r:id="rId12"/>
  </p:sldIdLst>
  <p:sldSz cx="15544800" cy="10058400"/>
  <p:notesSz cx="6858000" cy="9144000"/>
  <p:embeddedFontLst>
    <p:embeddedFont>
      <p:font typeface="Calibri" panose="020F050202020403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1uhDZM0T/KRlStf2v+yj0cS1uS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847906-B703-3C2E-C965-1D10D664B167}" name="Edward Lee" initials="EL" userId="S::edward.lee@apprisehealthinsights.com::f03ef113-c04c-4955-bfd8-98101a2b423e" providerId="AD"/>
  <p188:author id="{3498353F-D714-FE33-1B20-E4DA26232EC7}" name="Elyssa Tran" initials="ET" userId="S::elyssa.tran@apprisehealthinsights.com::c0901d56-ae0b-4542-a3ee-8102cd6ced72" providerId="AD"/>
  <p188:author id="{5F5D27D8-8C1A-92C9-1666-5E542C18C384}" name="Jeff Winkley" initials="JW" userId="S::jeff.winkley@apprisehealthinsights.com::28b92e24-7a31-4671-afcb-cf269bd6b5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754"/>
    <a:srgbClr val="C12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B3719-E69D-9C1D-77D9-2FF1CD40B342}" v="235" dt="2023-07-10T13:02:47.144"/>
    <p1510:client id="{C511A0A3-A14E-C252-C6E1-22974F2688A5}" v="6" dt="2023-07-10T00:44:25.175"/>
    <p1510:client id="{E5D3E9EC-A391-4982-8B38-650382323453}" v="4" dt="2023-07-10T00:40:16.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60" autoAdjust="0"/>
    <p:restoredTop sz="94654"/>
  </p:normalViewPr>
  <p:slideViewPr>
    <p:cSldViewPr>
      <p:cViewPr varScale="1">
        <p:scale>
          <a:sx n="43" d="100"/>
          <a:sy n="43" d="100"/>
        </p:scale>
        <p:origin x="1828" y="48"/>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notesMaster" Target="notesMasters/notesMaster1.xml" Id="rId13" /><Relationship Type="http://schemas.openxmlformats.org/officeDocument/2006/relationships/customXml" Target="../customXml/item3.xml" Id="rId3" /><Relationship Type="http://schemas.openxmlformats.org/officeDocument/2006/relationships/viewProps" Target="viewProps.xml" Id="rId63" /><Relationship Type="http://schemas.microsoft.com/office/2018/10/relationships/authors" Target="authors.xml" Id="rId68"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font" Target="fonts/font4.fntdata" Id="rId17" /><Relationship Type="http://schemas.microsoft.com/office/2015/10/relationships/revisionInfo" Target="revisionInfo.xml" Id="rId67" /><Relationship Type="http://schemas.openxmlformats.org/officeDocument/2006/relationships/customXml" Target="../customXml/item2.xml" Id="rId2" /><Relationship Type="http://schemas.openxmlformats.org/officeDocument/2006/relationships/font" Target="fonts/font3.fntdata" Id="rId16" /><Relationship Type="http://schemas.openxmlformats.org/officeDocument/2006/relationships/presProps" Target="presProps.xml" Id="rId62"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1.xml" Id="rId5" /><Relationship Type="http://schemas.openxmlformats.org/officeDocument/2006/relationships/font" Target="fonts/font2.fntdata" Id="rId15" /><Relationship Type="http://customschemas.google.com/relationships/presentationmetadata" Target="metadata" Id="rId61" /><Relationship Type="http://schemas.openxmlformats.org/officeDocument/2006/relationships/slide" Target="slides/slide6.xml" Id="rId10" /><Relationship Type="http://schemas.openxmlformats.org/officeDocument/2006/relationships/tableStyles" Target="tableStyles.xml" Id="rId65"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font" Target="fonts/font1.fntdata" Id="rId14" /><Relationship Type="http://schemas.openxmlformats.org/officeDocument/2006/relationships/theme" Target="theme/theme1.xml" Id="rId64" /></Relationships>
</file>

<file path=ppt/charts/_rels/chart1.xml.rels><?xml version="1.0" encoding="UTF-8" standalone="yes"?>
<Relationships xmlns="http://schemas.openxmlformats.org/package/2006/relationships"><Relationship Id="rId3" Type="http://schemas.openxmlformats.org/officeDocument/2006/relationships/oleObject" Target="file:///C:\Users\parke\_Leverenz\OAHHS\LegislativeAsks\OAHHS_Margin-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32255102808102E-2"/>
          <c:y val="0.18513061936872294"/>
          <c:w val="0.87925999230470309"/>
          <c:h val="0.69771255799978749"/>
        </c:manualLayout>
      </c:layout>
      <c:lineChart>
        <c:grouping val="standard"/>
        <c:varyColors val="0"/>
        <c:ser>
          <c:idx val="0"/>
          <c:order val="0"/>
          <c:tx>
            <c:strRef>
              <c:f>Sheet1!$A$2</c:f>
              <c:strCache>
                <c:ptCount val="1"/>
                <c:pt idx="0">
                  <c:v>Median Operating Margin</c:v>
                </c:pt>
              </c:strCache>
            </c:strRef>
          </c:tx>
          <c:spPr>
            <a:ln w="38100" cap="rnd">
              <a:solidFill>
                <a:schemeClr val="bg1">
                  <a:lumMod val="95000"/>
                </a:schemeClr>
              </a:solidFill>
              <a:round/>
            </a:ln>
            <a:effectLst/>
          </c:spPr>
          <c:marker>
            <c:symbol val="none"/>
          </c:marker>
          <c:cat>
            <c:strRef>
              <c:f>Sheet1!$B$1:$M$1</c:f>
              <c:strCache>
                <c:ptCount val="12"/>
                <c:pt idx="0">
                  <c:v>2020 
Q1</c:v>
                </c:pt>
                <c:pt idx="1">
                  <c:v>Q2</c:v>
                </c:pt>
                <c:pt idx="2">
                  <c:v>Q3</c:v>
                </c:pt>
                <c:pt idx="3">
                  <c:v>Q4</c:v>
                </c:pt>
                <c:pt idx="4">
                  <c:v>2021 
Q1</c:v>
                </c:pt>
                <c:pt idx="5">
                  <c:v>Q2</c:v>
                </c:pt>
                <c:pt idx="6">
                  <c:v>Q3</c:v>
                </c:pt>
                <c:pt idx="7">
                  <c:v>Q4</c:v>
                </c:pt>
                <c:pt idx="8">
                  <c:v>2022 Q1</c:v>
                </c:pt>
                <c:pt idx="9">
                  <c:v>Q2</c:v>
                </c:pt>
                <c:pt idx="10">
                  <c:v>Q3</c:v>
                </c:pt>
                <c:pt idx="11">
                  <c:v>Q4</c:v>
                </c:pt>
              </c:strCache>
            </c:strRef>
          </c:cat>
          <c:val>
            <c:numRef>
              <c:f>Sheet1!$B$2:$M$2</c:f>
              <c:numCache>
                <c:formatCode>0.00%</c:formatCode>
                <c:ptCount val="12"/>
                <c:pt idx="0">
                  <c:v>-2.3E-2</c:v>
                </c:pt>
                <c:pt idx="1">
                  <c:v>1.7000000000000001E-2</c:v>
                </c:pt>
                <c:pt idx="2">
                  <c:v>6.7000000000000004E-2</c:v>
                </c:pt>
                <c:pt idx="3">
                  <c:v>3.1E-2</c:v>
                </c:pt>
                <c:pt idx="4">
                  <c:v>2.4E-2</c:v>
                </c:pt>
                <c:pt idx="5">
                  <c:v>0.05</c:v>
                </c:pt>
                <c:pt idx="6">
                  <c:v>8.9999999999999993E-3</c:v>
                </c:pt>
                <c:pt idx="7">
                  <c:v>1.7000000000000001E-2</c:v>
                </c:pt>
                <c:pt idx="8">
                  <c:v>-2.1999999999999999E-2</c:v>
                </c:pt>
                <c:pt idx="9">
                  <c:v>-5.0999999999999997E-2</c:v>
                </c:pt>
                <c:pt idx="10">
                  <c:v>-2.7E-2</c:v>
                </c:pt>
                <c:pt idx="11">
                  <c:v>-0.03</c:v>
                </c:pt>
              </c:numCache>
            </c:numRef>
          </c:val>
          <c:smooth val="0"/>
          <c:extLst>
            <c:ext xmlns:c16="http://schemas.microsoft.com/office/drawing/2014/chart" uri="{C3380CC4-5D6E-409C-BE32-E72D297353CC}">
              <c16:uniqueId val="{00000000-1628-4EDD-915F-DCD9019290B3}"/>
            </c:ext>
          </c:extLst>
        </c:ser>
        <c:ser>
          <c:idx val="1"/>
          <c:order val="1"/>
          <c:tx>
            <c:strRef>
              <c:f>Sheet1!$A$3</c:f>
              <c:strCache>
                <c:ptCount val="1"/>
                <c:pt idx="0">
                  <c:v>Median Total Margin</c:v>
                </c:pt>
              </c:strCache>
            </c:strRef>
          </c:tx>
          <c:spPr>
            <a:ln w="38100" cap="rnd">
              <a:solidFill>
                <a:schemeClr val="accent2"/>
              </a:solidFill>
              <a:round/>
            </a:ln>
            <a:effectLst/>
          </c:spPr>
          <c:marker>
            <c:symbol val="none"/>
          </c:marker>
          <c:cat>
            <c:strRef>
              <c:f>Sheet1!$B$1:$M$1</c:f>
              <c:strCache>
                <c:ptCount val="12"/>
                <c:pt idx="0">
                  <c:v>2020 
Q1</c:v>
                </c:pt>
                <c:pt idx="1">
                  <c:v>Q2</c:v>
                </c:pt>
                <c:pt idx="2">
                  <c:v>Q3</c:v>
                </c:pt>
                <c:pt idx="3">
                  <c:v>Q4</c:v>
                </c:pt>
                <c:pt idx="4">
                  <c:v>2021 
Q1</c:v>
                </c:pt>
                <c:pt idx="5">
                  <c:v>Q2</c:v>
                </c:pt>
                <c:pt idx="6">
                  <c:v>Q3</c:v>
                </c:pt>
                <c:pt idx="7">
                  <c:v>Q4</c:v>
                </c:pt>
                <c:pt idx="8">
                  <c:v>2022 Q1</c:v>
                </c:pt>
                <c:pt idx="9">
                  <c:v>Q2</c:v>
                </c:pt>
                <c:pt idx="10">
                  <c:v>Q3</c:v>
                </c:pt>
                <c:pt idx="11">
                  <c:v>Q4</c:v>
                </c:pt>
              </c:strCache>
            </c:strRef>
          </c:cat>
          <c:val>
            <c:numRef>
              <c:f>Sheet1!$B$3:$M$3</c:f>
              <c:numCache>
                <c:formatCode>0.00%</c:formatCode>
                <c:ptCount val="12"/>
                <c:pt idx="0">
                  <c:v>-4.3999999999999997E-2</c:v>
                </c:pt>
                <c:pt idx="1">
                  <c:v>7.4999999999999997E-2</c:v>
                </c:pt>
                <c:pt idx="2">
                  <c:v>7.6999999999999999E-2</c:v>
                </c:pt>
                <c:pt idx="3">
                  <c:v>5.2999999999999999E-2</c:v>
                </c:pt>
                <c:pt idx="4">
                  <c:v>4.2999999999999997E-2</c:v>
                </c:pt>
                <c:pt idx="5">
                  <c:v>9.7000000000000003E-2</c:v>
                </c:pt>
                <c:pt idx="6">
                  <c:v>2.4E-2</c:v>
                </c:pt>
                <c:pt idx="7">
                  <c:v>2.3E-2</c:v>
                </c:pt>
                <c:pt idx="8">
                  <c:v>7.0000000000000001E-3</c:v>
                </c:pt>
                <c:pt idx="9">
                  <c:v>-5.8999999999999997E-2</c:v>
                </c:pt>
                <c:pt idx="10">
                  <c:v>-3.5999999999999997E-2</c:v>
                </c:pt>
                <c:pt idx="11">
                  <c:v>-0.01</c:v>
                </c:pt>
              </c:numCache>
            </c:numRef>
          </c:val>
          <c:smooth val="0"/>
          <c:extLst>
            <c:ext xmlns:c16="http://schemas.microsoft.com/office/drawing/2014/chart" uri="{C3380CC4-5D6E-409C-BE32-E72D297353CC}">
              <c16:uniqueId val="{00000001-1628-4EDD-915F-DCD9019290B3}"/>
            </c:ext>
          </c:extLst>
        </c:ser>
        <c:dLbls>
          <c:showLegendKey val="0"/>
          <c:showVal val="0"/>
          <c:showCatName val="0"/>
          <c:showSerName val="0"/>
          <c:showPercent val="0"/>
          <c:showBubbleSize val="0"/>
        </c:dLbls>
        <c:smooth val="0"/>
        <c:axId val="560293696"/>
        <c:axId val="560294528"/>
        <c:extLst>
          <c:ext xmlns:c15="http://schemas.microsoft.com/office/drawing/2012/chart" uri="{02D57815-91ED-43cb-92C2-25804820EDAC}">
            <c15:filteredLineSeries>
              <c15:ser>
                <c:idx val="2"/>
                <c:order val="2"/>
                <c:tx>
                  <c:strRef>
                    <c:extLst>
                      <c:ext uri="{02D57815-91ED-43cb-92C2-25804820EDAC}">
                        <c15:formulaRef>
                          <c15:sqref>Sheet1!$A$4</c15:sqref>
                        </c15:formulaRef>
                      </c:ext>
                    </c:extLst>
                    <c:strCache>
                      <c:ptCount val="1"/>
                    </c:strCache>
                  </c:strRef>
                </c:tx>
                <c:spPr>
                  <a:ln w="28575" cap="rnd">
                    <a:solidFill>
                      <a:schemeClr val="accent3"/>
                    </a:solidFill>
                    <a:round/>
                  </a:ln>
                  <a:effectLst/>
                </c:spPr>
                <c:marker>
                  <c:symbol val="none"/>
                </c:marker>
                <c:cat>
                  <c:strRef>
                    <c:extLst>
                      <c:ext uri="{02D57815-91ED-43cb-92C2-25804820EDAC}">
                        <c15:formulaRef>
                          <c15:sqref>Sheet1!$B$1:$M$1</c15:sqref>
                        </c15:formulaRef>
                      </c:ext>
                    </c:extLst>
                    <c:strCache>
                      <c:ptCount val="12"/>
                      <c:pt idx="0">
                        <c:v>2020 
Q1</c:v>
                      </c:pt>
                      <c:pt idx="1">
                        <c:v>Q2</c:v>
                      </c:pt>
                      <c:pt idx="2">
                        <c:v>Q3</c:v>
                      </c:pt>
                      <c:pt idx="3">
                        <c:v>Q4</c:v>
                      </c:pt>
                      <c:pt idx="4">
                        <c:v>2021 
Q1</c:v>
                      </c:pt>
                      <c:pt idx="5">
                        <c:v>Q2</c:v>
                      </c:pt>
                      <c:pt idx="6">
                        <c:v>Q3</c:v>
                      </c:pt>
                      <c:pt idx="7">
                        <c:v>Q4</c:v>
                      </c:pt>
                      <c:pt idx="8">
                        <c:v>2022 Q1</c:v>
                      </c:pt>
                      <c:pt idx="9">
                        <c:v>Q2</c:v>
                      </c:pt>
                      <c:pt idx="10">
                        <c:v>Q3</c:v>
                      </c:pt>
                      <c:pt idx="11">
                        <c:v>Q4</c:v>
                      </c:pt>
                    </c:strCache>
                  </c:strRef>
                </c:cat>
                <c:val>
                  <c:numRef>
                    <c:extLst>
                      <c:ext uri="{02D57815-91ED-43cb-92C2-25804820EDAC}">
                        <c15:formulaRef>
                          <c15:sqref>Sheet1!$B$4:$M$4</c15:sqref>
                        </c15:formulaRef>
                      </c:ext>
                    </c:extLst>
                    <c:numCache>
                      <c:formatCode>General</c:formatCode>
                      <c:ptCount val="12"/>
                    </c:numCache>
                  </c:numRef>
                </c:val>
                <c:smooth val="0"/>
                <c:extLst>
                  <c:ext xmlns:c16="http://schemas.microsoft.com/office/drawing/2014/chart" uri="{C3380CC4-5D6E-409C-BE32-E72D297353CC}">
                    <c16:uniqueId val="{00000002-1628-4EDD-915F-DCD9019290B3}"/>
                  </c:ext>
                </c:extLst>
              </c15:ser>
            </c15:filteredLineSeries>
          </c:ext>
        </c:extLst>
      </c:lineChart>
      <c:catAx>
        <c:axId val="560293696"/>
        <c:scaling>
          <c:orientation val="minMax"/>
        </c:scaling>
        <c:delete val="0"/>
        <c:axPos val="b"/>
        <c:numFmt formatCode="General" sourceLinked="1"/>
        <c:majorTickMark val="none"/>
        <c:minorTickMark val="none"/>
        <c:tickLblPos val="low"/>
        <c:spPr>
          <a:noFill/>
          <a:ln w="50800" cap="flat" cmpd="sng" algn="ctr">
            <a:solidFill>
              <a:schemeClr val="tx2">
                <a:lumMod val="50000"/>
              </a:schemeClr>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60294528"/>
        <c:crossesAt val="0"/>
        <c:auto val="1"/>
        <c:lblAlgn val="ctr"/>
        <c:lblOffset val="100"/>
        <c:noMultiLvlLbl val="0"/>
      </c:catAx>
      <c:valAx>
        <c:axId val="560294528"/>
        <c:scaling>
          <c:orientation val="minMax"/>
          <c:max val="0.12000000000000001"/>
          <c:min val="-9.0000000000000024E-2"/>
        </c:scaling>
        <c:delete val="0"/>
        <c:axPos val="l"/>
        <c:majorGridlines>
          <c:spPr>
            <a:ln w="19050" cap="flat" cmpd="sng" algn="ctr">
              <a:solidFill>
                <a:schemeClr val="tx2">
                  <a:lumMod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60293696"/>
        <c:crosses val="autoZero"/>
        <c:crossBetween val="between"/>
        <c:majorUnit val="3.0000000000000006E-2"/>
      </c:valAx>
      <c:spPr>
        <a:noFill/>
        <a:ln w="25400">
          <a:noFill/>
        </a:ln>
        <a:effectLst/>
      </c:spPr>
    </c:plotArea>
    <c:legend>
      <c:legendPos val="t"/>
      <c:legendEntry>
        <c:idx val="0"/>
        <c:txPr>
          <a:bodyPr rot="0" spcFirstLastPara="1" vertOverflow="ellipsis" vert="horz" wrap="square" anchor="ctr" anchorCtr="0"/>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0"/>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5.0000059579812524E-2"/>
          <c:y val="0"/>
          <c:w val="0.89999988084037497"/>
          <c:h val="0.10468938739766449"/>
        </c:manualLayout>
      </c:layout>
      <c:overlay val="0"/>
      <c:spPr>
        <a:noFill/>
        <a:ln>
          <a:noFill/>
        </a:ln>
        <a:effectLst/>
      </c:spPr>
      <c:txPr>
        <a:bodyPr rot="0" spcFirstLastPara="1" vertOverflow="ellipsis" vert="horz" wrap="square" anchor="ctr" anchorCtr="0"/>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0.00%</c:formatCode>
                <c:ptCount val="1"/>
                <c:pt idx="0">
                  <c:v>-3.2000000000000001E-2</c:v>
                </c:pt>
              </c:numCache>
            </c:numRef>
          </c:val>
          <c:extLst>
            <c:ext xmlns:c16="http://schemas.microsoft.com/office/drawing/2014/chart" uri="{C3380CC4-5D6E-409C-BE32-E72D297353CC}">
              <c16:uniqueId val="{00000000-1182-4D29-AD98-1C9E71B566FE}"/>
            </c:ext>
          </c:extLst>
        </c:ser>
        <c:ser>
          <c:idx val="1"/>
          <c:order val="1"/>
          <c:tx>
            <c:strRef>
              <c:f>Sheet1!$C$1</c:f>
              <c:strCache>
                <c:ptCount val="1"/>
                <c:pt idx="0">
                  <c:v>Feb</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0.00%</c:formatCode>
                <c:ptCount val="1"/>
                <c:pt idx="0">
                  <c:v>-4.5999999999999999E-2</c:v>
                </c:pt>
              </c:numCache>
            </c:numRef>
          </c:val>
          <c:extLst>
            <c:ext xmlns:c16="http://schemas.microsoft.com/office/drawing/2014/chart" uri="{C3380CC4-5D6E-409C-BE32-E72D297353CC}">
              <c16:uniqueId val="{00000001-1182-4D29-AD98-1C9E71B566FE}"/>
            </c:ext>
          </c:extLst>
        </c:ser>
        <c:ser>
          <c:idx val="2"/>
          <c:order val="2"/>
          <c:tx>
            <c:strRef>
              <c:f>Sheet1!$D$1</c:f>
              <c:strCache>
                <c:ptCount val="1"/>
                <c:pt idx="0">
                  <c:v>Mar</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0.00%</c:formatCode>
                <c:ptCount val="1"/>
                <c:pt idx="0">
                  <c:v>-2.1999999999999999E-2</c:v>
                </c:pt>
              </c:numCache>
            </c:numRef>
          </c:val>
          <c:extLst>
            <c:ext xmlns:c16="http://schemas.microsoft.com/office/drawing/2014/chart" uri="{C3380CC4-5D6E-409C-BE32-E72D297353CC}">
              <c16:uniqueId val="{00000002-1182-4D29-AD98-1C9E71B566FE}"/>
            </c:ext>
          </c:extLst>
        </c:ser>
        <c:ser>
          <c:idx val="3"/>
          <c:order val="3"/>
          <c:tx>
            <c:strRef>
              <c:f>Sheet1!$E$1</c:f>
              <c:strCache>
                <c:ptCount val="1"/>
                <c:pt idx="0">
                  <c:v>Apr</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0.00%</c:formatCode>
                <c:ptCount val="1"/>
                <c:pt idx="0">
                  <c:v>-1.7999999999999999E-2</c:v>
                </c:pt>
              </c:numCache>
            </c:numRef>
          </c:val>
          <c:extLst>
            <c:ext xmlns:c16="http://schemas.microsoft.com/office/drawing/2014/chart" uri="{C3380CC4-5D6E-409C-BE32-E72D297353CC}">
              <c16:uniqueId val="{00000003-1182-4D29-AD98-1C9E71B566FE}"/>
            </c:ext>
          </c:extLst>
        </c:ser>
        <c:ser>
          <c:idx val="4"/>
          <c:order val="4"/>
          <c:tx>
            <c:strRef>
              <c:f>Sheet1!$F$1</c:f>
              <c:strCache>
                <c:ptCount val="1"/>
                <c:pt idx="0">
                  <c:v>May</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-0.02</c:v>
                </c:pt>
              </c:numCache>
            </c:numRef>
          </c:val>
          <c:extLst>
            <c:ext xmlns:c16="http://schemas.microsoft.com/office/drawing/2014/chart" uri="{C3380CC4-5D6E-409C-BE32-E72D297353CC}">
              <c16:uniqueId val="{00000004-1182-4D29-AD98-1C9E71B566FE}"/>
            </c:ext>
          </c:extLst>
        </c:ser>
        <c:ser>
          <c:idx val="5"/>
          <c:order val="5"/>
          <c:tx>
            <c:strRef>
              <c:f>Sheet1!$G$1</c:f>
              <c:strCache>
                <c:ptCount val="1"/>
                <c:pt idx="0">
                  <c:v>Jun</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0.00%</c:formatCode>
                <c:ptCount val="1"/>
                <c:pt idx="0">
                  <c:v>-2.7E-2</c:v>
                </c:pt>
              </c:numCache>
            </c:numRef>
          </c:val>
          <c:extLst>
            <c:ext xmlns:c16="http://schemas.microsoft.com/office/drawing/2014/chart" uri="{C3380CC4-5D6E-409C-BE32-E72D297353CC}">
              <c16:uniqueId val="{00000005-1182-4D29-AD98-1C9E71B566FE}"/>
            </c:ext>
          </c:extLst>
        </c:ser>
        <c:ser>
          <c:idx val="6"/>
          <c:order val="6"/>
          <c:tx>
            <c:strRef>
              <c:f>Sheet1!$H$1</c:f>
              <c:strCache>
                <c:ptCount val="1"/>
                <c:pt idx="0">
                  <c:v>Jul</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0.00%</c:formatCode>
                <c:ptCount val="1"/>
                <c:pt idx="0">
                  <c:v>-3.7999999999999999E-2</c:v>
                </c:pt>
              </c:numCache>
            </c:numRef>
          </c:val>
          <c:extLst>
            <c:ext xmlns:c16="http://schemas.microsoft.com/office/drawing/2014/chart" uri="{C3380CC4-5D6E-409C-BE32-E72D297353CC}">
              <c16:uniqueId val="{00000006-1182-4D29-AD98-1C9E71B566FE}"/>
            </c:ext>
          </c:extLst>
        </c:ser>
        <c:ser>
          <c:idx val="7"/>
          <c:order val="7"/>
          <c:tx>
            <c:strRef>
              <c:f>Sheet1!$I$1</c:f>
              <c:strCache>
                <c:ptCount val="1"/>
                <c:pt idx="0">
                  <c:v>Aug</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0.00%</c:formatCode>
                <c:ptCount val="1"/>
                <c:pt idx="0">
                  <c:v>-3.6999999999999998E-2</c:v>
                </c:pt>
              </c:numCache>
            </c:numRef>
          </c:val>
          <c:extLst>
            <c:ext xmlns:c16="http://schemas.microsoft.com/office/drawing/2014/chart" uri="{C3380CC4-5D6E-409C-BE32-E72D297353CC}">
              <c16:uniqueId val="{00000007-1182-4D29-AD98-1C9E71B566FE}"/>
            </c:ext>
          </c:extLst>
        </c:ser>
        <c:ser>
          <c:idx val="8"/>
          <c:order val="8"/>
          <c:tx>
            <c:strRef>
              <c:f>Sheet1!$J$1</c:f>
              <c:strCache>
                <c:ptCount val="1"/>
                <c:pt idx="0">
                  <c:v>Sep</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Sheet1!$J$2</c:f>
              <c:numCache>
                <c:formatCode>0.00%</c:formatCode>
                <c:ptCount val="1"/>
                <c:pt idx="0">
                  <c:v>-2.8000000000000001E-2</c:v>
                </c:pt>
              </c:numCache>
            </c:numRef>
          </c:val>
          <c:extLst>
            <c:ext xmlns:c16="http://schemas.microsoft.com/office/drawing/2014/chart" uri="{C3380CC4-5D6E-409C-BE32-E72D297353CC}">
              <c16:uniqueId val="{00000008-1182-4D29-AD98-1C9E71B566FE}"/>
            </c:ext>
          </c:extLst>
        </c:ser>
        <c:ser>
          <c:idx val="9"/>
          <c:order val="9"/>
          <c:tx>
            <c:strRef>
              <c:f>Sheet1!$K$1</c:f>
              <c:strCache>
                <c:ptCount val="1"/>
                <c:pt idx="0">
                  <c:v>Oct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Sheet1!$K$2</c:f>
              <c:numCache>
                <c:formatCode>0.00%</c:formatCode>
                <c:ptCount val="1"/>
                <c:pt idx="0">
                  <c:v>-2.7E-2</c:v>
                </c:pt>
              </c:numCache>
            </c:numRef>
          </c:val>
          <c:extLst>
            <c:ext xmlns:c16="http://schemas.microsoft.com/office/drawing/2014/chart" uri="{C3380CC4-5D6E-409C-BE32-E72D297353CC}">
              <c16:uniqueId val="{00000009-1182-4D29-AD98-1C9E71B566FE}"/>
            </c:ext>
          </c:extLst>
        </c:ser>
        <c:ser>
          <c:idx val="10"/>
          <c:order val="10"/>
          <c:tx>
            <c:strRef>
              <c:f>Sheet1!$L$1</c:f>
              <c:strCache>
                <c:ptCount val="1"/>
                <c:pt idx="0">
                  <c:v>Nov</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Sheet1!$L$2</c:f>
              <c:numCache>
                <c:formatCode>0.00%</c:formatCode>
                <c:ptCount val="1"/>
                <c:pt idx="0">
                  <c:v>-2.3E-2</c:v>
                </c:pt>
              </c:numCache>
            </c:numRef>
          </c:val>
          <c:extLst>
            <c:ext xmlns:c16="http://schemas.microsoft.com/office/drawing/2014/chart" uri="{C3380CC4-5D6E-409C-BE32-E72D297353CC}">
              <c16:uniqueId val="{0000000A-1182-4D29-AD98-1C9E71B566FE}"/>
            </c:ext>
          </c:extLst>
        </c:ser>
        <c:ser>
          <c:idx val="11"/>
          <c:order val="11"/>
          <c:tx>
            <c:strRef>
              <c:f>Sheet1!$M$1</c:f>
              <c:strCache>
                <c:ptCount val="1"/>
                <c:pt idx="0">
                  <c:v>Dec</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Sheet1!$M$2</c:f>
              <c:numCache>
                <c:formatCode>0.00%</c:formatCode>
                <c:ptCount val="1"/>
                <c:pt idx="0">
                  <c:v>-2.7E-2</c:v>
                </c:pt>
              </c:numCache>
            </c:numRef>
          </c:val>
          <c:extLst>
            <c:ext xmlns:c16="http://schemas.microsoft.com/office/drawing/2014/chart" uri="{C3380CC4-5D6E-409C-BE32-E72D297353CC}">
              <c16:uniqueId val="{0000000C-1182-4D29-AD98-1C9E71B566FE}"/>
            </c:ext>
          </c:extLst>
        </c:ser>
        <c:dLbls>
          <c:showLegendKey val="0"/>
          <c:showVal val="0"/>
          <c:showCatName val="0"/>
          <c:showSerName val="0"/>
          <c:showPercent val="0"/>
          <c:showBubbleSize val="0"/>
        </c:dLbls>
        <c:gapWidth val="0"/>
        <c:overlap val="-26"/>
        <c:axId val="1942988863"/>
        <c:axId val="1942993023"/>
      </c:barChart>
      <c:catAx>
        <c:axId val="1942988863"/>
        <c:scaling>
          <c:orientation val="minMax"/>
        </c:scaling>
        <c:delete val="0"/>
        <c:axPos val="b"/>
        <c:numFmt formatCode="General" sourceLinked="1"/>
        <c:majorTickMark val="out"/>
        <c:minorTickMark val="none"/>
        <c:tickLblPos val="nextTo"/>
        <c:spPr>
          <a:noFill/>
          <a:ln w="19050" cap="sq"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2993023"/>
        <c:crosses val="autoZero"/>
        <c:auto val="1"/>
        <c:lblAlgn val="ctr"/>
        <c:lblOffset val="100"/>
        <c:noMultiLvlLbl val="0"/>
      </c:catAx>
      <c:valAx>
        <c:axId val="1942993023"/>
        <c:scaling>
          <c:orientation val="minMax"/>
        </c:scaling>
        <c:delete val="1"/>
        <c:axPos val="l"/>
        <c:numFmt formatCode="0.00%" sourceLinked="1"/>
        <c:majorTickMark val="out"/>
        <c:minorTickMark val="none"/>
        <c:tickLblPos val="nextTo"/>
        <c:crossAx val="1942988863"/>
        <c:crosses val="autoZero"/>
        <c:crossBetween val="between"/>
      </c:valAx>
      <c:spPr>
        <a:solidFill>
          <a:schemeClr val="tx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solidFill>
                <a:schemeClr val="accent3"/>
              </a:solidFill>
            </a:ln>
          </c:spPr>
          <c:dPt>
            <c:idx val="0"/>
            <c:bubble3D val="0"/>
            <c:spPr>
              <a:solidFill>
                <a:schemeClr val="bg1"/>
              </a:solidFill>
              <a:ln w="19050">
                <a:solidFill>
                  <a:schemeClr val="bg1"/>
                </a:solidFill>
              </a:ln>
              <a:effectLst/>
            </c:spPr>
            <c:extLst>
              <c:ext xmlns:c16="http://schemas.microsoft.com/office/drawing/2014/chart" uri="{C3380CC4-5D6E-409C-BE32-E72D297353CC}">
                <c16:uniqueId val="{00000001-E3EB-5349-8FFA-20A4D2B72173}"/>
              </c:ext>
            </c:extLst>
          </c:dPt>
          <c:dPt>
            <c:idx val="1"/>
            <c:bubble3D val="0"/>
            <c:spPr>
              <a:noFill/>
              <a:ln w="19050">
                <a:solidFill>
                  <a:schemeClr val="bg1"/>
                </a:solidFill>
              </a:ln>
              <a:effectLst/>
            </c:spPr>
            <c:extLst>
              <c:ext xmlns:c16="http://schemas.microsoft.com/office/drawing/2014/chart" uri="{C3380CC4-5D6E-409C-BE32-E72D297353CC}">
                <c16:uniqueId val="{00000003-E3EB-5349-8FFA-20A4D2B72173}"/>
              </c:ext>
            </c:extLst>
          </c:dPt>
          <c:dPt>
            <c:idx val="2"/>
            <c:bubble3D val="0"/>
            <c:spPr>
              <a:solidFill>
                <a:schemeClr val="accent3"/>
              </a:solidFill>
              <a:ln w="19050">
                <a:solidFill>
                  <a:schemeClr val="accent3"/>
                </a:solidFill>
              </a:ln>
              <a:effectLst/>
            </c:spPr>
            <c:extLst>
              <c:ext xmlns:c16="http://schemas.microsoft.com/office/drawing/2014/chart" uri="{C3380CC4-5D6E-409C-BE32-E72D297353CC}">
                <c16:uniqueId val="{00000005-E3EB-5349-8FFA-20A4D2B72173}"/>
              </c:ext>
            </c:extLst>
          </c:dPt>
          <c:dPt>
            <c:idx val="3"/>
            <c:bubble3D val="0"/>
            <c:spPr>
              <a:solidFill>
                <a:schemeClr val="accent4"/>
              </a:solidFill>
              <a:ln w="19050">
                <a:solidFill>
                  <a:schemeClr val="accent3"/>
                </a:solidFill>
              </a:ln>
              <a:effectLst/>
            </c:spPr>
            <c:extLst>
              <c:ext xmlns:c16="http://schemas.microsoft.com/office/drawing/2014/chart" uri="{C3380CC4-5D6E-409C-BE32-E72D297353CC}">
                <c16:uniqueId val="{00000007-E3EB-5349-8FFA-20A4D2B72173}"/>
              </c:ext>
            </c:extLst>
          </c:dPt>
          <c:cat>
            <c:strRef>
              <c:f>Sheet1!$A$2:$A$5</c:f>
              <c:strCache>
                <c:ptCount val="2"/>
                <c:pt idx="0">
                  <c:v>a</c:v>
                </c:pt>
                <c:pt idx="1">
                  <c:v>b</c:v>
                </c:pt>
              </c:strCache>
            </c:strRef>
          </c:cat>
          <c:val>
            <c:numRef>
              <c:f>Sheet1!$B$2:$B$5</c:f>
              <c:numCache>
                <c:formatCode>General</c:formatCode>
                <c:ptCount val="4"/>
                <c:pt idx="0">
                  <c:v>74</c:v>
                </c:pt>
                <c:pt idx="1">
                  <c:v>26</c:v>
                </c:pt>
              </c:numCache>
            </c:numRef>
          </c:val>
          <c:extLst>
            <c:ext xmlns:c16="http://schemas.microsoft.com/office/drawing/2014/chart" uri="{C3380CC4-5D6E-409C-BE32-E72D297353CC}">
              <c16:uniqueId val="{00000008-E3EB-5349-8FFA-20A4D2B72173}"/>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solidFill>
                <a:schemeClr val="accent2"/>
              </a:solidFill>
            </a:ln>
          </c:spPr>
          <c:explosion val="3"/>
          <c:dPt>
            <c:idx val="0"/>
            <c:bubble3D val="0"/>
            <c:explosion val="0"/>
            <c:spPr>
              <a:solidFill>
                <a:schemeClr val="accent2"/>
              </a:solidFill>
              <a:ln w="19050">
                <a:solidFill>
                  <a:schemeClr val="accent2"/>
                </a:solidFill>
              </a:ln>
              <a:effectLst/>
            </c:spPr>
            <c:extLst>
              <c:ext xmlns:c16="http://schemas.microsoft.com/office/drawing/2014/chart" uri="{C3380CC4-5D6E-409C-BE32-E72D297353CC}">
                <c16:uniqueId val="{00000001-7199-314C-961D-B3191D854598}"/>
              </c:ext>
            </c:extLst>
          </c:dPt>
          <c:dPt>
            <c:idx val="1"/>
            <c:bubble3D val="0"/>
            <c:spPr>
              <a:noFill/>
              <a:ln w="19050">
                <a:solidFill>
                  <a:schemeClr val="accent2"/>
                </a:solidFill>
              </a:ln>
              <a:effectLst/>
            </c:spPr>
            <c:extLst>
              <c:ext xmlns:c16="http://schemas.microsoft.com/office/drawing/2014/chart" uri="{C3380CC4-5D6E-409C-BE32-E72D297353CC}">
                <c16:uniqueId val="{00000003-7199-314C-961D-B3191D854598}"/>
              </c:ext>
            </c:extLst>
          </c:dPt>
          <c:dPt>
            <c:idx val="2"/>
            <c:bubble3D val="0"/>
            <c:spPr>
              <a:solidFill>
                <a:schemeClr val="accent3"/>
              </a:solidFill>
              <a:ln w="19050">
                <a:solidFill>
                  <a:schemeClr val="accent2"/>
                </a:solidFill>
              </a:ln>
              <a:effectLst/>
            </c:spPr>
            <c:extLst>
              <c:ext xmlns:c16="http://schemas.microsoft.com/office/drawing/2014/chart" uri="{C3380CC4-5D6E-409C-BE32-E72D297353CC}">
                <c16:uniqueId val="{00000005-7199-314C-961D-B3191D854598}"/>
              </c:ext>
            </c:extLst>
          </c:dPt>
          <c:dPt>
            <c:idx val="3"/>
            <c:bubble3D val="0"/>
            <c:spPr>
              <a:solidFill>
                <a:schemeClr val="accent4"/>
              </a:solidFill>
              <a:ln w="19050">
                <a:solidFill>
                  <a:schemeClr val="accent2"/>
                </a:solidFill>
              </a:ln>
              <a:effectLst/>
            </c:spPr>
            <c:extLst>
              <c:ext xmlns:c16="http://schemas.microsoft.com/office/drawing/2014/chart" uri="{C3380CC4-5D6E-409C-BE32-E72D297353CC}">
                <c16:uniqueId val="{00000007-7199-314C-961D-B3191D854598}"/>
              </c:ext>
            </c:extLst>
          </c:dPt>
          <c:cat>
            <c:strRef>
              <c:f>Sheet1!$A$2:$A$5</c:f>
              <c:strCache>
                <c:ptCount val="2"/>
                <c:pt idx="0">
                  <c:v>a</c:v>
                </c:pt>
                <c:pt idx="1">
                  <c:v>b</c:v>
                </c:pt>
              </c:strCache>
            </c:strRef>
          </c:cat>
          <c:val>
            <c:numRef>
              <c:f>Sheet1!$B$2:$B$5</c:f>
              <c:numCache>
                <c:formatCode>General</c:formatCode>
                <c:ptCount val="4"/>
                <c:pt idx="0">
                  <c:v>52</c:v>
                </c:pt>
                <c:pt idx="1">
                  <c:v>48</c:v>
                </c:pt>
              </c:numCache>
            </c:numRef>
          </c:val>
          <c:extLst>
            <c:ext xmlns:c16="http://schemas.microsoft.com/office/drawing/2014/chart" uri="{C3380CC4-5D6E-409C-BE32-E72D297353CC}">
              <c16:uniqueId val="{00000008-7199-314C-961D-B3191D854598}"/>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39608712973177E-2"/>
          <c:y val="0.19406416433188683"/>
          <c:w val="0.88149265486763406"/>
          <c:h val="0.67750036795873869"/>
        </c:manualLayout>
      </c:layout>
      <c:lineChart>
        <c:grouping val="standard"/>
        <c:varyColors val="0"/>
        <c:ser>
          <c:idx val="0"/>
          <c:order val="0"/>
          <c:tx>
            <c:strRef>
              <c:f>Sheet1!$A$2</c:f>
              <c:strCache>
                <c:ptCount val="1"/>
                <c:pt idx="0">
                  <c:v>Total Operating Expense</c:v>
                </c:pt>
              </c:strCache>
            </c:strRef>
          </c:tx>
          <c:spPr>
            <a:ln w="28575" cap="rnd">
              <a:solidFill>
                <a:schemeClr val="accent4"/>
              </a:solidFill>
              <a:round/>
            </a:ln>
            <a:effectLst/>
          </c:spPr>
          <c:marker>
            <c:symbol val="none"/>
          </c:marker>
          <c:cat>
            <c:strRef>
              <c:f>Sheet1!$B$1:$M$1</c:f>
              <c:strCache>
                <c:ptCount val="12"/>
                <c:pt idx="0">
                  <c:v>2020 Q1</c:v>
                </c:pt>
                <c:pt idx="1">
                  <c:v>Q2</c:v>
                </c:pt>
                <c:pt idx="2">
                  <c:v>Q3</c:v>
                </c:pt>
                <c:pt idx="3">
                  <c:v>Q4</c:v>
                </c:pt>
                <c:pt idx="4">
                  <c:v>2021 Q1</c:v>
                </c:pt>
                <c:pt idx="5">
                  <c:v>Q2 </c:v>
                </c:pt>
                <c:pt idx="6">
                  <c:v>Q3 </c:v>
                </c:pt>
                <c:pt idx="7">
                  <c:v>Q4 </c:v>
                </c:pt>
                <c:pt idx="8">
                  <c:v>2022 Q1</c:v>
                </c:pt>
                <c:pt idx="9">
                  <c:v>Q2  </c:v>
                </c:pt>
                <c:pt idx="10">
                  <c:v>Q3  </c:v>
                </c:pt>
                <c:pt idx="11">
                  <c:v>Q4  </c:v>
                </c:pt>
              </c:strCache>
            </c:strRef>
          </c:cat>
          <c:val>
            <c:numRef>
              <c:f>Sheet1!$B$2:$M$2</c:f>
              <c:numCache>
                <c:formatCode>"$"#,##0.00_);[Red]\("$"#,##0.00\)</c:formatCode>
                <c:ptCount val="12"/>
                <c:pt idx="0">
                  <c:v>3.57</c:v>
                </c:pt>
                <c:pt idx="1">
                  <c:v>3.34</c:v>
                </c:pt>
                <c:pt idx="2">
                  <c:v>3.43</c:v>
                </c:pt>
                <c:pt idx="3">
                  <c:v>3.66</c:v>
                </c:pt>
                <c:pt idx="4">
                  <c:v>3.67</c:v>
                </c:pt>
                <c:pt idx="5">
                  <c:v>3.84</c:v>
                </c:pt>
                <c:pt idx="6">
                  <c:v>3.99</c:v>
                </c:pt>
                <c:pt idx="7">
                  <c:v>4.13</c:v>
                </c:pt>
                <c:pt idx="8">
                  <c:v>4.2300000000000004</c:v>
                </c:pt>
                <c:pt idx="9">
                  <c:v>4.25</c:v>
                </c:pt>
                <c:pt idx="10">
                  <c:v>4.37</c:v>
                </c:pt>
                <c:pt idx="11">
                  <c:v>4.51</c:v>
                </c:pt>
              </c:numCache>
            </c:numRef>
          </c:val>
          <c:smooth val="0"/>
          <c:extLst>
            <c:ext xmlns:c16="http://schemas.microsoft.com/office/drawing/2014/chart" uri="{C3380CC4-5D6E-409C-BE32-E72D297353CC}">
              <c16:uniqueId val="{00000000-0352-4CB6-A955-EC77720F3B1A}"/>
            </c:ext>
          </c:extLst>
        </c:ser>
        <c:ser>
          <c:idx val="1"/>
          <c:order val="1"/>
          <c:tx>
            <c:strRef>
              <c:f>Sheet1!$A$3</c:f>
              <c:strCache>
                <c:ptCount val="1"/>
                <c:pt idx="0">
                  <c:v>Net Patient Revenue</c:v>
                </c:pt>
              </c:strCache>
            </c:strRef>
          </c:tx>
          <c:spPr>
            <a:ln w="28575" cap="rnd">
              <a:solidFill>
                <a:schemeClr val="bg1"/>
              </a:solidFill>
              <a:round/>
            </a:ln>
            <a:effectLst/>
          </c:spPr>
          <c:marker>
            <c:symbol val="none"/>
          </c:marker>
          <c:cat>
            <c:strRef>
              <c:f>Sheet1!$B$1:$M$1</c:f>
              <c:strCache>
                <c:ptCount val="12"/>
                <c:pt idx="0">
                  <c:v>2020 Q1</c:v>
                </c:pt>
                <c:pt idx="1">
                  <c:v>Q2</c:v>
                </c:pt>
                <c:pt idx="2">
                  <c:v>Q3</c:v>
                </c:pt>
                <c:pt idx="3">
                  <c:v>Q4</c:v>
                </c:pt>
                <c:pt idx="4">
                  <c:v>2021 Q1</c:v>
                </c:pt>
                <c:pt idx="5">
                  <c:v>Q2 </c:v>
                </c:pt>
                <c:pt idx="6">
                  <c:v>Q3 </c:v>
                </c:pt>
                <c:pt idx="7">
                  <c:v>Q4 </c:v>
                </c:pt>
                <c:pt idx="8">
                  <c:v>2022 Q1</c:v>
                </c:pt>
                <c:pt idx="9">
                  <c:v>Q2  </c:v>
                </c:pt>
                <c:pt idx="10">
                  <c:v>Q3  </c:v>
                </c:pt>
                <c:pt idx="11">
                  <c:v>Q4  </c:v>
                </c:pt>
              </c:strCache>
            </c:strRef>
          </c:cat>
          <c:val>
            <c:numRef>
              <c:f>Sheet1!$B$3:$M$3</c:f>
              <c:numCache>
                <c:formatCode>"$"#,##0.00_);[Red]\("$"#,##0.00\)</c:formatCode>
                <c:ptCount val="12"/>
                <c:pt idx="0">
                  <c:v>3.32</c:v>
                </c:pt>
                <c:pt idx="1">
                  <c:v>2.8</c:v>
                </c:pt>
                <c:pt idx="2">
                  <c:v>3.46</c:v>
                </c:pt>
                <c:pt idx="3">
                  <c:v>3.54</c:v>
                </c:pt>
                <c:pt idx="4">
                  <c:v>3.5</c:v>
                </c:pt>
                <c:pt idx="5">
                  <c:v>3.77</c:v>
                </c:pt>
                <c:pt idx="6">
                  <c:v>3.79</c:v>
                </c:pt>
                <c:pt idx="7">
                  <c:v>3.83</c:v>
                </c:pt>
                <c:pt idx="8">
                  <c:v>3.81</c:v>
                </c:pt>
                <c:pt idx="9">
                  <c:v>3.85</c:v>
                </c:pt>
                <c:pt idx="10">
                  <c:v>3.97</c:v>
                </c:pt>
                <c:pt idx="11">
                  <c:v>4.12</c:v>
                </c:pt>
              </c:numCache>
            </c:numRef>
          </c:val>
          <c:smooth val="0"/>
          <c:extLst>
            <c:ext xmlns:c16="http://schemas.microsoft.com/office/drawing/2014/chart" uri="{C3380CC4-5D6E-409C-BE32-E72D297353CC}">
              <c16:uniqueId val="{00000001-0352-4CB6-A955-EC77720F3B1A}"/>
            </c:ext>
          </c:extLst>
        </c:ser>
        <c:ser>
          <c:idx val="2"/>
          <c:order val="2"/>
          <c:tx>
            <c:strRef>
              <c:f>Sheet1!$A$4</c:f>
              <c:strCache>
                <c:ptCount val="1"/>
                <c:pt idx="0">
                  <c:v>Total Operating Revenue</c:v>
                </c:pt>
              </c:strCache>
            </c:strRef>
          </c:tx>
          <c:spPr>
            <a:ln w="28575" cap="rnd">
              <a:solidFill>
                <a:schemeClr val="accent2"/>
              </a:solidFill>
              <a:round/>
            </a:ln>
            <a:effectLst/>
          </c:spPr>
          <c:marker>
            <c:symbol val="none"/>
          </c:marker>
          <c:cat>
            <c:strRef>
              <c:f>Sheet1!$B$1:$M$1</c:f>
              <c:strCache>
                <c:ptCount val="12"/>
                <c:pt idx="0">
                  <c:v>2020 Q1</c:v>
                </c:pt>
                <c:pt idx="1">
                  <c:v>Q2</c:v>
                </c:pt>
                <c:pt idx="2">
                  <c:v>Q3</c:v>
                </c:pt>
                <c:pt idx="3">
                  <c:v>Q4</c:v>
                </c:pt>
                <c:pt idx="4">
                  <c:v>2021 Q1</c:v>
                </c:pt>
                <c:pt idx="5">
                  <c:v>Q2 </c:v>
                </c:pt>
                <c:pt idx="6">
                  <c:v>Q3 </c:v>
                </c:pt>
                <c:pt idx="7">
                  <c:v>Q4 </c:v>
                </c:pt>
                <c:pt idx="8">
                  <c:v>2022 Q1</c:v>
                </c:pt>
                <c:pt idx="9">
                  <c:v>Q2  </c:v>
                </c:pt>
                <c:pt idx="10">
                  <c:v>Q3  </c:v>
                </c:pt>
                <c:pt idx="11">
                  <c:v>Q4  </c:v>
                </c:pt>
              </c:strCache>
            </c:strRef>
          </c:cat>
          <c:val>
            <c:numRef>
              <c:f>Sheet1!$B$4:$M$4</c:f>
              <c:numCache>
                <c:formatCode>_("$"* #,##0.00_);_("$"* \(#,##0.00\);_("$"* "-"??_);_(@_)</c:formatCode>
                <c:ptCount val="12"/>
                <c:pt idx="0">
                  <c:v>3.51</c:v>
                </c:pt>
                <c:pt idx="1">
                  <c:v>3.43</c:v>
                </c:pt>
                <c:pt idx="2">
                  <c:v>3.73</c:v>
                </c:pt>
                <c:pt idx="3">
                  <c:v>3.84</c:v>
                </c:pt>
                <c:pt idx="4">
                  <c:v>3.72</c:v>
                </c:pt>
                <c:pt idx="5">
                  <c:v>4</c:v>
                </c:pt>
                <c:pt idx="6">
                  <c:v>4.04</c:v>
                </c:pt>
                <c:pt idx="7">
                  <c:v>4.16</c:v>
                </c:pt>
                <c:pt idx="8">
                  <c:v>4.1500000000000004</c:v>
                </c:pt>
                <c:pt idx="9">
                  <c:v>4.1100000000000003</c:v>
                </c:pt>
                <c:pt idx="10">
                  <c:v>4.29</c:v>
                </c:pt>
                <c:pt idx="11">
                  <c:v>4.43</c:v>
                </c:pt>
              </c:numCache>
            </c:numRef>
          </c:val>
          <c:smooth val="0"/>
          <c:extLst>
            <c:ext xmlns:c16="http://schemas.microsoft.com/office/drawing/2014/chart" uri="{C3380CC4-5D6E-409C-BE32-E72D297353CC}">
              <c16:uniqueId val="{00000002-0352-4CB6-A955-EC77720F3B1A}"/>
            </c:ext>
          </c:extLst>
        </c:ser>
        <c:dLbls>
          <c:showLegendKey val="0"/>
          <c:showVal val="0"/>
          <c:showCatName val="0"/>
          <c:showSerName val="0"/>
          <c:showPercent val="0"/>
          <c:showBubbleSize val="0"/>
        </c:dLbls>
        <c:smooth val="0"/>
        <c:axId val="1463905520"/>
        <c:axId val="1460251008"/>
      </c:lineChart>
      <c:catAx>
        <c:axId val="1463905520"/>
        <c:scaling>
          <c:orientation val="minMax"/>
        </c:scaling>
        <c:delete val="0"/>
        <c:axPos val="b"/>
        <c:numFmt formatCode="General" sourceLinked="1"/>
        <c:majorTickMark val="none"/>
        <c:minorTickMark val="none"/>
        <c:tickLblPos val="nextTo"/>
        <c:spPr>
          <a:noFill/>
          <a:ln w="15875" cap="flat" cmpd="sng" algn="ctr">
            <a:solidFill>
              <a:schemeClr val="tx2">
                <a:lumMod val="50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460251008"/>
        <c:crosses val="autoZero"/>
        <c:auto val="1"/>
        <c:lblAlgn val="ctr"/>
        <c:lblOffset val="100"/>
        <c:noMultiLvlLbl val="0"/>
      </c:catAx>
      <c:valAx>
        <c:axId val="1460251008"/>
        <c:scaling>
          <c:orientation val="minMax"/>
          <c:max val="4.5999999999999996"/>
          <c:min val="2.6"/>
        </c:scaling>
        <c:delete val="0"/>
        <c:axPos val="l"/>
        <c:majorGridlines>
          <c:spPr>
            <a:ln w="22225" cap="flat" cmpd="sng" algn="ctr">
              <a:solidFill>
                <a:schemeClr val="tx2">
                  <a:lumMod val="50000"/>
                </a:schemeClr>
              </a:solidFill>
              <a:round/>
            </a:ln>
            <a:effectLst/>
          </c:spPr>
        </c:majorGridlines>
        <c:numFmt formatCode="&quot;$&quot;#,##0.0&quot;B&quot;"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463905520"/>
        <c:crosses val="autoZero"/>
        <c:crossBetween val="between"/>
      </c:valAx>
      <c:spPr>
        <a:noFill/>
        <a:ln w="25400">
          <a:noFill/>
        </a:ln>
        <a:effectLst/>
      </c:spPr>
    </c:plotArea>
    <c:legend>
      <c:legendPos val="t"/>
      <c:layout>
        <c:manualLayout>
          <c:xMode val="edge"/>
          <c:yMode val="edge"/>
          <c:x val="4.2144945103402833E-4"/>
          <c:y val="0"/>
          <c:w val="0.99957855054896594"/>
          <c:h val="9.480191907895840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bg1"/>
                </a:solidFill>
              </a:rPr>
              <a:t>Percentage Increase</a:t>
            </a:r>
            <a:r>
              <a:rPr lang="en-US" sz="1400" b="1" baseline="0" dirty="0">
                <a:solidFill>
                  <a:schemeClr val="bg1"/>
                </a:solidFill>
              </a:rPr>
              <a:t> Since 2021</a:t>
            </a:r>
            <a:endParaRPr lang="en-US" sz="1400" b="1" dirty="0">
              <a:solidFill>
                <a:schemeClr val="bg1"/>
              </a:solidFill>
            </a:endParaRPr>
          </a:p>
        </c:rich>
      </c:tx>
      <c:layout>
        <c:manualLayout>
          <c:xMode val="edge"/>
          <c:yMode val="edge"/>
          <c:x val="0.30106940799066784"/>
          <c:y val="1.18522721598992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333333333333333E-2"/>
          <c:y val="0.2942798543970897"/>
          <c:w val="0.95925925925925926"/>
          <c:h val="0.5451607607598842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4-31B6-48D5-8090-E00EB2F040AD}"/>
              </c:ext>
            </c:extLst>
          </c:dPt>
          <c:dPt>
            <c:idx val="1"/>
            <c:invertIfNegative val="0"/>
            <c:bubble3D val="0"/>
            <c:spPr>
              <a:solidFill>
                <a:schemeClr val="bg1"/>
              </a:solidFill>
              <a:ln>
                <a:noFill/>
              </a:ln>
              <a:effectLst/>
            </c:spPr>
            <c:extLst>
              <c:ext xmlns:c16="http://schemas.microsoft.com/office/drawing/2014/chart" uri="{C3380CC4-5D6E-409C-BE32-E72D297353CC}">
                <c16:uniqueId val="{00000003-31B6-48D5-8090-E00EB2F040AD}"/>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Operating Expense</c:v>
                </c:pt>
                <c:pt idx="1">
                  <c:v>Net Patient Revenue</c:v>
                </c:pt>
                <c:pt idx="2">
                  <c:v>Total Operating Revenue</c:v>
                </c:pt>
              </c:strCache>
            </c:strRef>
          </c:cat>
          <c:val>
            <c:numRef>
              <c:f>Sheet1!$B$2:$B$4</c:f>
              <c:numCache>
                <c:formatCode>0.00%</c:formatCode>
                <c:ptCount val="3"/>
                <c:pt idx="0">
                  <c:v>0.111</c:v>
                </c:pt>
                <c:pt idx="1">
                  <c:v>5.8000000000000003E-2</c:v>
                </c:pt>
                <c:pt idx="2">
                  <c:v>6.6000000000000003E-2</c:v>
                </c:pt>
              </c:numCache>
            </c:numRef>
          </c:val>
          <c:extLst>
            <c:ext xmlns:c16="http://schemas.microsoft.com/office/drawing/2014/chart" uri="{C3380CC4-5D6E-409C-BE32-E72D297353CC}">
              <c16:uniqueId val="{00000000-31B6-48D5-8090-E00EB2F040AD}"/>
            </c:ext>
          </c:extLst>
        </c:ser>
        <c:dLbls>
          <c:showLegendKey val="0"/>
          <c:showVal val="0"/>
          <c:showCatName val="0"/>
          <c:showSerName val="0"/>
          <c:showPercent val="0"/>
          <c:showBubbleSize val="0"/>
        </c:dLbls>
        <c:gapWidth val="219"/>
        <c:overlap val="-27"/>
        <c:axId val="680834688"/>
        <c:axId val="1451724256"/>
      </c:barChart>
      <c:catAx>
        <c:axId val="680834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451724256"/>
        <c:crosses val="autoZero"/>
        <c:auto val="1"/>
        <c:lblAlgn val="ctr"/>
        <c:lblOffset val="100"/>
        <c:noMultiLvlLbl val="0"/>
      </c:catAx>
      <c:valAx>
        <c:axId val="1451724256"/>
        <c:scaling>
          <c:orientation val="minMax"/>
        </c:scaling>
        <c:delete val="1"/>
        <c:axPos val="l"/>
        <c:numFmt formatCode="0.00%" sourceLinked="1"/>
        <c:majorTickMark val="out"/>
        <c:minorTickMark val="none"/>
        <c:tickLblPos val="nextTo"/>
        <c:crossAx val="680834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99804099967927"/>
          <c:y val="3.6253434604201766E-2"/>
          <c:w val="0.6835411868518505"/>
          <c:h val="0.92749313079159645"/>
        </c:manualLayout>
      </c:layout>
      <c:barChart>
        <c:barDir val="bar"/>
        <c:grouping val="clustered"/>
        <c:varyColors val="0"/>
        <c:ser>
          <c:idx val="1"/>
          <c:order val="1"/>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Facility Payroll</c:v>
                </c:pt>
                <c:pt idx="1">
                  <c:v>Other Expense*</c:v>
                </c:pt>
                <c:pt idx="2">
                  <c:v>Supply Expense</c:v>
                </c:pt>
                <c:pt idx="3">
                  <c:v>Interest Expense</c:v>
                </c:pt>
                <c:pt idx="4">
                  <c:v>Physician Payroll</c:v>
                </c:pt>
                <c:pt idx="5">
                  <c:v>Benefit Expense</c:v>
                </c:pt>
                <c:pt idx="6">
                  <c:v>Depreciation 
Expense</c:v>
                </c:pt>
              </c:strCache>
            </c:strRef>
          </c:cat>
          <c:val>
            <c:numRef>
              <c:f>Sheet1!$B$2:$I$2</c:f>
              <c:numCache>
                <c:formatCode>0.00%</c:formatCode>
                <c:ptCount val="7"/>
                <c:pt idx="0" formatCode="0%">
                  <c:v>0.33</c:v>
                </c:pt>
                <c:pt idx="1">
                  <c:v>0.32</c:v>
                </c:pt>
                <c:pt idx="2">
                  <c:v>0.24</c:v>
                </c:pt>
                <c:pt idx="3">
                  <c:v>0.24</c:v>
                </c:pt>
                <c:pt idx="4">
                  <c:v>0.14000000000000001</c:v>
                </c:pt>
                <c:pt idx="5" formatCode="0%">
                  <c:v>0.11</c:v>
                </c:pt>
                <c:pt idx="6">
                  <c:v>0.02</c:v>
                </c:pt>
              </c:numCache>
              <c:extLst/>
            </c:numRef>
          </c:val>
          <c:extLst>
            <c:ext xmlns:c16="http://schemas.microsoft.com/office/drawing/2014/chart" uri="{C3380CC4-5D6E-409C-BE32-E72D297353CC}">
              <c16:uniqueId val="{00000001-A806-4654-B655-0DD9A24372F7}"/>
            </c:ext>
          </c:extLst>
        </c:ser>
        <c:dLbls>
          <c:showLegendKey val="0"/>
          <c:showVal val="0"/>
          <c:showCatName val="0"/>
          <c:showSerName val="0"/>
          <c:showPercent val="0"/>
          <c:showBubbleSize val="0"/>
        </c:dLbls>
        <c:gapWidth val="55"/>
        <c:overlap val="100"/>
        <c:axId val="1942988863"/>
        <c:axId val="1942993023"/>
        <c:extLst>
          <c:ext xmlns:c15="http://schemas.microsoft.com/office/drawing/2012/chart" uri="{02D57815-91ED-43cb-92C2-25804820EDAC}">
            <c15:filteredBarSeries>
              <c15:ser>
                <c:idx val="0"/>
                <c:order val="0"/>
                <c:spPr>
                  <a:solidFill>
                    <a:schemeClr val="accent2"/>
                  </a:solidFill>
                  <a:ln>
                    <a:noFill/>
                  </a:ln>
                  <a:effectLst/>
                </c:spPr>
                <c:invertIfNegative val="0"/>
                <c:cat>
                  <c:strRef>
                    <c:extLst>
                      <c:ext uri="{02D57815-91ED-43cb-92C2-25804820EDAC}">
                        <c15:formulaRef>
                          <c15:sqref>Sheet1!$B$1:$H$1</c15:sqref>
                        </c15:formulaRef>
                      </c:ext>
                    </c:extLst>
                    <c:strCache>
                      <c:ptCount val="7"/>
                      <c:pt idx="0">
                        <c:v>Facility Payroll</c:v>
                      </c:pt>
                      <c:pt idx="1">
                        <c:v>Other Expense*</c:v>
                      </c:pt>
                      <c:pt idx="2">
                        <c:v>Supply Expense</c:v>
                      </c:pt>
                      <c:pt idx="3">
                        <c:v>Interest Expense</c:v>
                      </c:pt>
                      <c:pt idx="4">
                        <c:v>Physician Payroll</c:v>
                      </c:pt>
                      <c:pt idx="5">
                        <c:v>Benefit Expense</c:v>
                      </c:pt>
                      <c:pt idx="6">
                        <c:v>Depreciation 
Expense</c:v>
                      </c:pt>
                    </c:strCache>
                  </c:strRef>
                </c:cat>
                <c:val>
                  <c:numRef>
                    <c:extLst>
                      <c:ext uri="{02D57815-91ED-43cb-92C2-25804820EDAC}">
                        <c15:formulaRef>
                          <c15:sqref>Sheet1!$B$1:$I$1</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0-A806-4654-B655-0DD9A24372F7}"/>
                  </c:ext>
                </c:extLst>
              </c15:ser>
            </c15:filteredBarSeries>
          </c:ext>
        </c:extLst>
      </c:barChart>
      <c:catAx>
        <c:axId val="1942988863"/>
        <c:scaling>
          <c:orientation val="minMax"/>
        </c:scaling>
        <c:delete val="0"/>
        <c:axPos val="l"/>
        <c:numFmt formatCode="General" sourceLinked="1"/>
        <c:majorTickMark val="out"/>
        <c:minorTickMark val="none"/>
        <c:tickLblPos val="low"/>
        <c:spPr>
          <a:noFill/>
          <a:ln w="19050" cap="sq" cmpd="sng" algn="ctr">
            <a:solidFill>
              <a:schemeClr val="bg1"/>
            </a:solidFill>
            <a:round/>
          </a:ln>
          <a:effectLst/>
        </c:spPr>
        <c:txPr>
          <a:bodyPr rot="-60000000" spcFirstLastPara="1" vertOverflow="ellipsis" vert="horz" wrap="square" anchor="ctr" anchorCtr="0"/>
          <a:lstStyle/>
          <a:p>
            <a:pPr>
              <a:defRPr sz="1197" b="1" i="0" u="none" strike="noStrike" kern="1200" baseline="0">
                <a:solidFill>
                  <a:schemeClr val="bg1"/>
                </a:solidFill>
                <a:latin typeface="+mn-lt"/>
                <a:ea typeface="+mn-ea"/>
                <a:cs typeface="+mn-cs"/>
              </a:defRPr>
            </a:pPr>
            <a:endParaRPr lang="en-US"/>
          </a:p>
        </c:txPr>
        <c:crossAx val="1942993023"/>
        <c:crosses val="autoZero"/>
        <c:auto val="1"/>
        <c:lblAlgn val="ctr"/>
        <c:lblOffset val="100"/>
        <c:noMultiLvlLbl val="0"/>
      </c:catAx>
      <c:valAx>
        <c:axId val="1942993023"/>
        <c:scaling>
          <c:orientation val="minMax"/>
        </c:scaling>
        <c:delete val="1"/>
        <c:axPos val="b"/>
        <c:numFmt formatCode="0%" sourceLinked="1"/>
        <c:majorTickMark val="out"/>
        <c:minorTickMark val="none"/>
        <c:tickLblPos val="nextTo"/>
        <c:crossAx val="1942988863"/>
        <c:crosses val="autoZero"/>
        <c:crossBetween val="between"/>
      </c:valAx>
      <c:spPr>
        <a:solidFill>
          <a:schemeClr val="tx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39608712973177E-2"/>
          <c:y val="0.12996161317148935"/>
          <c:w val="0.88149265486763406"/>
          <c:h val="0.74160291911913612"/>
        </c:manualLayout>
      </c:layout>
      <c:lineChart>
        <c:grouping val="standard"/>
        <c:varyColors val="0"/>
        <c:dLbls>
          <c:showLegendKey val="0"/>
          <c:showVal val="0"/>
          <c:showCatName val="0"/>
          <c:showSerName val="0"/>
          <c:showPercent val="0"/>
          <c:showBubbleSize val="0"/>
        </c:dLbls>
        <c:marker val="1"/>
        <c:smooth val="0"/>
        <c:axId val="1463905520"/>
        <c:axId val="1460251008"/>
      </c:lineChart>
      <c:catAx>
        <c:axId val="1463905520"/>
        <c:scaling>
          <c:orientation val="minMax"/>
        </c:scaling>
        <c:delete val="1"/>
        <c:axPos val="b"/>
        <c:numFmt formatCode="General" sourceLinked="1"/>
        <c:majorTickMark val="none"/>
        <c:minorTickMark val="none"/>
        <c:tickLblPos val="nextTo"/>
        <c:crossAx val="1460251008"/>
        <c:crosses val="autoZero"/>
        <c:auto val="1"/>
        <c:lblAlgn val="ctr"/>
        <c:lblOffset val="100"/>
        <c:noMultiLvlLbl val="0"/>
      </c:catAx>
      <c:valAx>
        <c:axId val="1460251008"/>
        <c:scaling>
          <c:orientation val="minMax"/>
          <c:max val="3.2"/>
          <c:min val="2"/>
        </c:scaling>
        <c:delete val="1"/>
        <c:axPos val="l"/>
        <c:majorGridlines>
          <c:spPr>
            <a:ln w="22225" cap="flat" cmpd="sng" algn="ctr">
              <a:solidFill>
                <a:schemeClr val="tx2">
                  <a:lumMod val="50000"/>
                </a:schemeClr>
              </a:solidFill>
              <a:round/>
            </a:ln>
            <a:effectLst/>
          </c:spPr>
        </c:majorGridlines>
        <c:numFmt formatCode="#,##0.0&quot;M&quot;" sourceLinked="0"/>
        <c:majorTickMark val="none"/>
        <c:minorTickMark val="none"/>
        <c:tickLblPos val="nextTo"/>
        <c:crossAx val="1463905520"/>
        <c:crosses val="autoZero"/>
        <c:crossBetween val="between"/>
        <c:majorUnit val="0.300000000000000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0.29478</cdr:x>
      <cdr:y>0.61655</cdr:y>
    </cdr:from>
    <cdr:to>
      <cdr:x>0.32587</cdr:x>
      <cdr:y>0.70885</cdr:y>
    </cdr:to>
    <cdr:cxnSp macro="">
      <cdr:nvCxnSpPr>
        <cdr:cNvPr id="3" name="Straight Connector 2">
          <a:extLst xmlns:a="http://schemas.openxmlformats.org/drawingml/2006/main">
            <a:ext uri="{FF2B5EF4-FFF2-40B4-BE49-F238E27FC236}">
              <a16:creationId xmlns:a16="http://schemas.microsoft.com/office/drawing/2014/main" id="{09B28186-4B72-FE29-1993-E6B397089406}"/>
            </a:ext>
          </a:extLst>
        </cdr:cNvPr>
        <cdr:cNvCxnSpPr/>
      </cdr:nvCxnSpPr>
      <cdr:spPr>
        <a:xfrm xmlns:a="http://schemas.openxmlformats.org/drawingml/2006/main">
          <a:off x="1812229" y="3053775"/>
          <a:ext cx="191136" cy="457162"/>
        </a:xfrm>
        <a:prstGeom xmlns:a="http://schemas.openxmlformats.org/drawingml/2006/main" prst="line">
          <a:avLst/>
        </a:prstGeom>
        <a:ln xmlns:a="http://schemas.openxmlformats.org/drawingml/2006/main" w="19050">
          <a:solidFill>
            <a:schemeClr val="bg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44575" y="1143000"/>
            <a:ext cx="47688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243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B8EF-095B-8429-D4BE-0EE95530F07B}"/>
              </a:ext>
            </a:extLst>
          </p:cNvPr>
          <p:cNvSpPr>
            <a:spLocks noGrp="1"/>
          </p:cNvSpPr>
          <p:nvPr>
            <p:ph type="ctrTitle" hasCustomPrompt="1"/>
          </p:nvPr>
        </p:nvSpPr>
        <p:spPr>
          <a:xfrm>
            <a:off x="914400" y="3276095"/>
            <a:ext cx="13716000" cy="1872168"/>
          </a:xfrm>
        </p:spPr>
        <p:txBody>
          <a:bodyPr anchor="b"/>
          <a:lstStyle>
            <a:lvl1pPr algn="ctr">
              <a:lnSpc>
                <a:spcPct val="100000"/>
              </a:lnSpc>
              <a:defRPr sz="6000">
                <a:solidFill>
                  <a:schemeClr val="bg2"/>
                </a:solidFill>
              </a:defRPr>
            </a:lvl1pPr>
          </a:lstStyle>
          <a:p>
            <a:r>
              <a:rPr lang="en-US" dirty="0"/>
              <a:t>Presentation Title</a:t>
            </a:r>
          </a:p>
        </p:txBody>
      </p:sp>
      <p:sp>
        <p:nvSpPr>
          <p:cNvPr id="3" name="Subtitle 2">
            <a:extLst>
              <a:ext uri="{FF2B5EF4-FFF2-40B4-BE49-F238E27FC236}">
                <a16:creationId xmlns:a16="http://schemas.microsoft.com/office/drawing/2014/main" id="{6457A62F-F91E-D0E1-15A9-17A795DCA348}"/>
              </a:ext>
            </a:extLst>
          </p:cNvPr>
          <p:cNvSpPr>
            <a:spLocks noGrp="1"/>
          </p:cNvSpPr>
          <p:nvPr>
            <p:ph type="subTitle" idx="1" hasCustomPrompt="1"/>
          </p:nvPr>
        </p:nvSpPr>
        <p:spPr>
          <a:xfrm>
            <a:off x="1943100" y="5283200"/>
            <a:ext cx="11658600" cy="461665"/>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6" name="Slide Number Placeholder 5">
            <a:extLst>
              <a:ext uri="{FF2B5EF4-FFF2-40B4-BE49-F238E27FC236}">
                <a16:creationId xmlns:a16="http://schemas.microsoft.com/office/drawing/2014/main" id="{CE101BB3-B915-B417-584D-F3D8FE8D2CEE}"/>
              </a:ext>
            </a:extLst>
          </p:cNvPr>
          <p:cNvSpPr>
            <a:spLocks noGrp="1"/>
          </p:cNvSpPr>
          <p:nvPr>
            <p:ph type="sldNum" sz="quarter" idx="12"/>
          </p:nvPr>
        </p:nvSpPr>
        <p:spPr/>
        <p:txBody>
          <a:bodyPr/>
          <a:lstStyle/>
          <a:p>
            <a:fld id="{17D2B0B5-2A05-45D2-B857-4A82B1953915}" type="slidenum">
              <a:rPr lang="en-US" smtClean="0"/>
              <a:t>‹#›</a:t>
            </a:fld>
            <a:endParaRPr lang="en-US"/>
          </a:p>
        </p:txBody>
      </p:sp>
      <p:grpSp>
        <p:nvGrpSpPr>
          <p:cNvPr id="7" name="Google Shape;316;p1">
            <a:extLst>
              <a:ext uri="{FF2B5EF4-FFF2-40B4-BE49-F238E27FC236}">
                <a16:creationId xmlns:a16="http://schemas.microsoft.com/office/drawing/2014/main" id="{A19CE0C7-FE73-AED1-F8DA-55C225D305EA}"/>
              </a:ext>
            </a:extLst>
          </p:cNvPr>
          <p:cNvGrpSpPr/>
          <p:nvPr userDrawn="1"/>
        </p:nvGrpSpPr>
        <p:grpSpPr>
          <a:xfrm>
            <a:off x="5651811" y="1459407"/>
            <a:ext cx="4241176" cy="959935"/>
            <a:chOff x="792688" y="-3156331"/>
            <a:chExt cx="12646025" cy="2862263"/>
          </a:xfrm>
        </p:grpSpPr>
        <p:sp>
          <p:nvSpPr>
            <p:cNvPr id="8" name="Google Shape;317;p1">
              <a:extLst>
                <a:ext uri="{FF2B5EF4-FFF2-40B4-BE49-F238E27FC236}">
                  <a16:creationId xmlns:a16="http://schemas.microsoft.com/office/drawing/2014/main" id="{12FB169D-8B28-20B9-8785-835CC3FFA361}"/>
                </a:ext>
              </a:extLst>
            </p:cNvPr>
            <p:cNvSpPr/>
            <p:nvPr/>
          </p:nvSpPr>
          <p:spPr>
            <a:xfrm>
              <a:off x="3364438" y="-951293"/>
              <a:ext cx="444500" cy="649288"/>
            </a:xfrm>
            <a:custGeom>
              <a:avLst/>
              <a:gdLst/>
              <a:ahLst/>
              <a:cxnLst/>
              <a:rect l="l" t="t" r="r" b="b"/>
              <a:pathLst>
                <a:path w="118" h="172" extrusionOk="0">
                  <a:moveTo>
                    <a:pt x="0" y="172"/>
                  </a:moveTo>
                  <a:cubicBezTo>
                    <a:pt x="0" y="118"/>
                    <a:pt x="0" y="64"/>
                    <a:pt x="0" y="10"/>
                  </a:cubicBezTo>
                  <a:cubicBezTo>
                    <a:pt x="9" y="10"/>
                    <a:pt x="18" y="10"/>
                    <a:pt x="28" y="10"/>
                  </a:cubicBezTo>
                  <a:cubicBezTo>
                    <a:pt x="28" y="14"/>
                    <a:pt x="29" y="19"/>
                    <a:pt x="30" y="24"/>
                  </a:cubicBezTo>
                  <a:cubicBezTo>
                    <a:pt x="32" y="22"/>
                    <a:pt x="34" y="21"/>
                    <a:pt x="35" y="20"/>
                  </a:cubicBezTo>
                  <a:cubicBezTo>
                    <a:pt x="49" y="0"/>
                    <a:pt x="87" y="2"/>
                    <a:pt x="103" y="26"/>
                  </a:cubicBezTo>
                  <a:cubicBezTo>
                    <a:pt x="118" y="50"/>
                    <a:pt x="117" y="90"/>
                    <a:pt x="100" y="112"/>
                  </a:cubicBezTo>
                  <a:cubicBezTo>
                    <a:pt x="84" y="135"/>
                    <a:pt x="46" y="135"/>
                    <a:pt x="34" y="116"/>
                  </a:cubicBezTo>
                  <a:cubicBezTo>
                    <a:pt x="34" y="115"/>
                    <a:pt x="33" y="115"/>
                    <a:pt x="30" y="113"/>
                  </a:cubicBezTo>
                  <a:cubicBezTo>
                    <a:pt x="30" y="133"/>
                    <a:pt x="30" y="152"/>
                    <a:pt x="30" y="172"/>
                  </a:cubicBezTo>
                  <a:cubicBezTo>
                    <a:pt x="20" y="172"/>
                    <a:pt x="10" y="172"/>
                    <a:pt x="0" y="172"/>
                  </a:cubicBezTo>
                  <a:close/>
                  <a:moveTo>
                    <a:pt x="84" y="68"/>
                  </a:moveTo>
                  <a:cubicBezTo>
                    <a:pt x="82" y="60"/>
                    <a:pt x="80" y="52"/>
                    <a:pt x="77" y="45"/>
                  </a:cubicBezTo>
                  <a:cubicBezTo>
                    <a:pt x="74" y="36"/>
                    <a:pt x="65" y="32"/>
                    <a:pt x="56" y="32"/>
                  </a:cubicBezTo>
                  <a:cubicBezTo>
                    <a:pt x="46" y="32"/>
                    <a:pt x="38" y="35"/>
                    <a:pt x="34" y="44"/>
                  </a:cubicBezTo>
                  <a:cubicBezTo>
                    <a:pt x="27" y="60"/>
                    <a:pt x="26" y="75"/>
                    <a:pt x="33" y="91"/>
                  </a:cubicBezTo>
                  <a:cubicBezTo>
                    <a:pt x="37" y="101"/>
                    <a:pt x="46" y="105"/>
                    <a:pt x="57" y="105"/>
                  </a:cubicBezTo>
                  <a:cubicBezTo>
                    <a:pt x="67" y="105"/>
                    <a:pt x="75" y="99"/>
                    <a:pt x="78" y="90"/>
                  </a:cubicBezTo>
                  <a:cubicBezTo>
                    <a:pt x="81" y="83"/>
                    <a:pt x="82" y="75"/>
                    <a:pt x="84" y="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nvGrpSpPr>
            <p:cNvPr id="9" name="Google Shape;318;p1">
              <a:extLst>
                <a:ext uri="{FF2B5EF4-FFF2-40B4-BE49-F238E27FC236}">
                  <a16:creationId xmlns:a16="http://schemas.microsoft.com/office/drawing/2014/main" id="{1B31B2E2-11AE-2986-4874-1094C6E3D519}"/>
                </a:ext>
              </a:extLst>
            </p:cNvPr>
            <p:cNvGrpSpPr/>
            <p:nvPr/>
          </p:nvGrpSpPr>
          <p:grpSpPr>
            <a:xfrm>
              <a:off x="792688" y="-3156331"/>
              <a:ext cx="12646025" cy="2862263"/>
              <a:chOff x="792688" y="-3156331"/>
              <a:chExt cx="12646025" cy="2862263"/>
            </a:xfrm>
          </p:grpSpPr>
          <p:sp>
            <p:nvSpPr>
              <p:cNvPr id="10" name="Google Shape;319;p1">
                <a:extLst>
                  <a:ext uri="{FF2B5EF4-FFF2-40B4-BE49-F238E27FC236}">
                    <a16:creationId xmlns:a16="http://schemas.microsoft.com/office/drawing/2014/main" id="{652A67DF-D164-BD45-6D88-5BCE4B5F0CF7}"/>
                  </a:ext>
                </a:extLst>
              </p:cNvPr>
              <p:cNvSpPr/>
              <p:nvPr/>
            </p:nvSpPr>
            <p:spPr>
              <a:xfrm>
                <a:off x="10611376" y="-917956"/>
                <a:ext cx="436563" cy="623888"/>
              </a:xfrm>
              <a:custGeom>
                <a:avLst/>
                <a:gdLst/>
                <a:ahLst/>
                <a:cxnLst/>
                <a:rect l="l" t="t" r="r" b="b"/>
                <a:pathLst>
                  <a:path w="116" h="165" extrusionOk="0">
                    <a:moveTo>
                      <a:pt x="16" y="165"/>
                    </a:moveTo>
                    <a:cubicBezTo>
                      <a:pt x="16" y="158"/>
                      <a:pt x="16" y="150"/>
                      <a:pt x="16" y="142"/>
                    </a:cubicBezTo>
                    <a:cubicBezTo>
                      <a:pt x="20" y="142"/>
                      <a:pt x="23" y="142"/>
                      <a:pt x="26" y="141"/>
                    </a:cubicBezTo>
                    <a:cubicBezTo>
                      <a:pt x="39" y="140"/>
                      <a:pt x="46" y="130"/>
                      <a:pt x="41" y="117"/>
                    </a:cubicBezTo>
                    <a:cubicBezTo>
                      <a:pt x="29" y="82"/>
                      <a:pt x="17" y="46"/>
                      <a:pt x="4" y="11"/>
                    </a:cubicBezTo>
                    <a:cubicBezTo>
                      <a:pt x="3" y="8"/>
                      <a:pt x="2" y="5"/>
                      <a:pt x="0" y="0"/>
                    </a:cubicBezTo>
                    <a:cubicBezTo>
                      <a:pt x="11" y="0"/>
                      <a:pt x="21" y="0"/>
                      <a:pt x="30" y="1"/>
                    </a:cubicBezTo>
                    <a:cubicBezTo>
                      <a:pt x="32" y="1"/>
                      <a:pt x="35" y="5"/>
                      <a:pt x="36" y="7"/>
                    </a:cubicBezTo>
                    <a:cubicBezTo>
                      <a:pt x="42" y="30"/>
                      <a:pt x="49" y="53"/>
                      <a:pt x="56" y="75"/>
                    </a:cubicBezTo>
                    <a:cubicBezTo>
                      <a:pt x="57" y="79"/>
                      <a:pt x="58" y="82"/>
                      <a:pt x="61" y="85"/>
                    </a:cubicBezTo>
                    <a:cubicBezTo>
                      <a:pt x="65" y="70"/>
                      <a:pt x="69" y="55"/>
                      <a:pt x="74" y="40"/>
                    </a:cubicBezTo>
                    <a:cubicBezTo>
                      <a:pt x="77" y="29"/>
                      <a:pt x="80" y="18"/>
                      <a:pt x="82" y="7"/>
                    </a:cubicBezTo>
                    <a:cubicBezTo>
                      <a:pt x="84" y="2"/>
                      <a:pt x="86" y="0"/>
                      <a:pt x="91" y="0"/>
                    </a:cubicBezTo>
                    <a:cubicBezTo>
                      <a:pt x="99" y="1"/>
                      <a:pt x="107" y="0"/>
                      <a:pt x="116" y="0"/>
                    </a:cubicBezTo>
                    <a:cubicBezTo>
                      <a:pt x="113" y="11"/>
                      <a:pt x="109" y="20"/>
                      <a:pt x="106" y="29"/>
                    </a:cubicBezTo>
                    <a:cubicBezTo>
                      <a:pt x="94" y="64"/>
                      <a:pt x="82" y="99"/>
                      <a:pt x="69" y="134"/>
                    </a:cubicBezTo>
                    <a:cubicBezTo>
                      <a:pt x="65" y="148"/>
                      <a:pt x="59" y="160"/>
                      <a:pt x="44" y="165"/>
                    </a:cubicBezTo>
                    <a:cubicBezTo>
                      <a:pt x="35" y="165"/>
                      <a:pt x="25" y="165"/>
                      <a:pt x="16" y="16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nvGrpSpPr>
              <p:cNvPr id="11" name="Google Shape;320;p1">
                <a:extLst>
                  <a:ext uri="{FF2B5EF4-FFF2-40B4-BE49-F238E27FC236}">
                    <a16:creationId xmlns:a16="http://schemas.microsoft.com/office/drawing/2014/main" id="{AF970198-6497-522A-DA74-5D2B27EFCB8E}"/>
                  </a:ext>
                </a:extLst>
              </p:cNvPr>
              <p:cNvGrpSpPr/>
              <p:nvPr/>
            </p:nvGrpSpPr>
            <p:grpSpPr>
              <a:xfrm>
                <a:off x="792688" y="-3156331"/>
                <a:ext cx="12646025" cy="2711451"/>
                <a:chOff x="792688" y="-3156331"/>
                <a:chExt cx="12646025" cy="2711451"/>
              </a:xfrm>
            </p:grpSpPr>
            <p:sp>
              <p:nvSpPr>
                <p:cNvPr id="12" name="Google Shape;321;p1">
                  <a:extLst>
                    <a:ext uri="{FF2B5EF4-FFF2-40B4-BE49-F238E27FC236}">
                      <a16:creationId xmlns:a16="http://schemas.microsoft.com/office/drawing/2014/main" id="{4CBBF7E5-D414-B8EF-286F-471097B2E99B}"/>
                    </a:ext>
                  </a:extLst>
                </p:cNvPr>
                <p:cNvSpPr/>
                <p:nvPr/>
              </p:nvSpPr>
              <p:spPr>
                <a:xfrm>
                  <a:off x="4815413" y="-3156331"/>
                  <a:ext cx="2255838" cy="2171700"/>
                </a:xfrm>
                <a:custGeom>
                  <a:avLst/>
                  <a:gdLst/>
                  <a:ahLst/>
                  <a:cxnLst/>
                  <a:rect l="l" t="t" r="r" b="b"/>
                  <a:pathLst>
                    <a:path w="599" h="575" extrusionOk="0">
                      <a:moveTo>
                        <a:pt x="325" y="0"/>
                      </a:moveTo>
                      <a:cubicBezTo>
                        <a:pt x="342" y="3"/>
                        <a:pt x="359" y="5"/>
                        <a:pt x="376" y="10"/>
                      </a:cubicBezTo>
                      <a:cubicBezTo>
                        <a:pt x="482" y="43"/>
                        <a:pt x="549" y="114"/>
                        <a:pt x="570" y="222"/>
                      </a:cubicBezTo>
                      <a:cubicBezTo>
                        <a:pt x="599" y="369"/>
                        <a:pt x="509" y="506"/>
                        <a:pt x="363" y="540"/>
                      </a:cubicBezTo>
                      <a:cubicBezTo>
                        <a:pt x="213" y="575"/>
                        <a:pt x="70" y="481"/>
                        <a:pt x="36" y="338"/>
                      </a:cubicBezTo>
                      <a:cubicBezTo>
                        <a:pt x="0" y="186"/>
                        <a:pt x="93" y="40"/>
                        <a:pt x="246" y="6"/>
                      </a:cubicBezTo>
                      <a:cubicBezTo>
                        <a:pt x="257" y="3"/>
                        <a:pt x="269" y="2"/>
                        <a:pt x="280" y="0"/>
                      </a:cubicBezTo>
                      <a:cubicBezTo>
                        <a:pt x="295" y="0"/>
                        <a:pt x="310" y="0"/>
                        <a:pt x="325" y="0"/>
                      </a:cubicBezTo>
                      <a:close/>
                      <a:moveTo>
                        <a:pt x="518" y="382"/>
                      </a:moveTo>
                      <a:cubicBezTo>
                        <a:pt x="519" y="381"/>
                        <a:pt x="519" y="380"/>
                        <a:pt x="520" y="379"/>
                      </a:cubicBezTo>
                      <a:cubicBezTo>
                        <a:pt x="521" y="378"/>
                        <a:pt x="521" y="377"/>
                        <a:pt x="522" y="376"/>
                      </a:cubicBezTo>
                      <a:cubicBezTo>
                        <a:pt x="535" y="346"/>
                        <a:pt x="543" y="316"/>
                        <a:pt x="544" y="283"/>
                      </a:cubicBezTo>
                      <a:cubicBezTo>
                        <a:pt x="544" y="277"/>
                        <a:pt x="542" y="273"/>
                        <a:pt x="536" y="269"/>
                      </a:cubicBezTo>
                      <a:cubicBezTo>
                        <a:pt x="465" y="229"/>
                        <a:pt x="394" y="187"/>
                        <a:pt x="323" y="147"/>
                      </a:cubicBezTo>
                      <a:cubicBezTo>
                        <a:pt x="321" y="145"/>
                        <a:pt x="319" y="145"/>
                        <a:pt x="316" y="143"/>
                      </a:cubicBezTo>
                      <a:cubicBezTo>
                        <a:pt x="316" y="159"/>
                        <a:pt x="316" y="173"/>
                        <a:pt x="316" y="187"/>
                      </a:cubicBezTo>
                      <a:cubicBezTo>
                        <a:pt x="318" y="239"/>
                        <a:pt x="340" y="280"/>
                        <a:pt x="386" y="306"/>
                      </a:cubicBezTo>
                      <a:cubicBezTo>
                        <a:pt x="410" y="320"/>
                        <a:pt x="434" y="334"/>
                        <a:pt x="458" y="347"/>
                      </a:cubicBezTo>
                      <a:cubicBezTo>
                        <a:pt x="478" y="359"/>
                        <a:pt x="498" y="370"/>
                        <a:pt x="518" y="382"/>
                      </a:cubicBezTo>
                      <a:close/>
                      <a:moveTo>
                        <a:pt x="100" y="408"/>
                      </a:moveTo>
                      <a:cubicBezTo>
                        <a:pt x="100" y="410"/>
                        <a:pt x="101" y="411"/>
                        <a:pt x="101" y="411"/>
                      </a:cubicBezTo>
                      <a:cubicBezTo>
                        <a:pt x="121" y="440"/>
                        <a:pt x="145" y="463"/>
                        <a:pt x="175" y="481"/>
                      </a:cubicBezTo>
                      <a:cubicBezTo>
                        <a:pt x="180" y="484"/>
                        <a:pt x="183" y="483"/>
                        <a:pt x="187" y="480"/>
                      </a:cubicBezTo>
                      <a:cubicBezTo>
                        <a:pt x="258" y="439"/>
                        <a:pt x="329" y="399"/>
                        <a:pt x="399" y="358"/>
                      </a:cubicBezTo>
                      <a:cubicBezTo>
                        <a:pt x="402" y="356"/>
                        <a:pt x="404" y="355"/>
                        <a:pt x="407" y="352"/>
                      </a:cubicBezTo>
                      <a:cubicBezTo>
                        <a:pt x="394" y="345"/>
                        <a:pt x="382" y="338"/>
                        <a:pt x="370" y="331"/>
                      </a:cubicBezTo>
                      <a:cubicBezTo>
                        <a:pt x="323" y="306"/>
                        <a:pt x="276" y="305"/>
                        <a:pt x="230" y="332"/>
                      </a:cubicBezTo>
                      <a:cubicBezTo>
                        <a:pt x="208" y="345"/>
                        <a:pt x="187" y="357"/>
                        <a:pt x="165" y="370"/>
                      </a:cubicBezTo>
                      <a:cubicBezTo>
                        <a:pt x="143" y="382"/>
                        <a:pt x="122" y="395"/>
                        <a:pt x="100" y="408"/>
                      </a:cubicBezTo>
                      <a:close/>
                      <a:moveTo>
                        <a:pt x="180" y="327"/>
                      </a:moveTo>
                      <a:cubicBezTo>
                        <a:pt x="194" y="318"/>
                        <a:pt x="207" y="311"/>
                        <a:pt x="219" y="304"/>
                      </a:cubicBezTo>
                      <a:cubicBezTo>
                        <a:pt x="263" y="277"/>
                        <a:pt x="286" y="238"/>
                        <a:pt x="286" y="185"/>
                      </a:cubicBezTo>
                      <a:cubicBezTo>
                        <a:pt x="285" y="138"/>
                        <a:pt x="286" y="90"/>
                        <a:pt x="286" y="43"/>
                      </a:cubicBezTo>
                      <a:cubicBezTo>
                        <a:pt x="286" y="39"/>
                        <a:pt x="286" y="36"/>
                        <a:pt x="286" y="32"/>
                      </a:cubicBezTo>
                      <a:cubicBezTo>
                        <a:pt x="281" y="32"/>
                        <a:pt x="277" y="32"/>
                        <a:pt x="274" y="32"/>
                      </a:cubicBezTo>
                      <a:cubicBezTo>
                        <a:pt x="244" y="36"/>
                        <a:pt x="215" y="45"/>
                        <a:pt x="188" y="58"/>
                      </a:cubicBezTo>
                      <a:cubicBezTo>
                        <a:pt x="182" y="62"/>
                        <a:pt x="180" y="66"/>
                        <a:pt x="180" y="72"/>
                      </a:cubicBezTo>
                      <a:cubicBezTo>
                        <a:pt x="180" y="153"/>
                        <a:pt x="180" y="234"/>
                        <a:pt x="180" y="315"/>
                      </a:cubicBezTo>
                      <a:cubicBezTo>
                        <a:pt x="180" y="318"/>
                        <a:pt x="180" y="321"/>
                        <a:pt x="180" y="327"/>
                      </a:cubicBezTo>
                      <a:close/>
                      <a:moveTo>
                        <a:pt x="148" y="222"/>
                      </a:moveTo>
                      <a:cubicBezTo>
                        <a:pt x="145" y="224"/>
                        <a:pt x="142" y="225"/>
                        <a:pt x="140" y="226"/>
                      </a:cubicBezTo>
                      <a:cubicBezTo>
                        <a:pt x="115" y="241"/>
                        <a:pt x="90" y="255"/>
                        <a:pt x="65" y="269"/>
                      </a:cubicBezTo>
                      <a:cubicBezTo>
                        <a:pt x="60" y="272"/>
                        <a:pt x="58" y="276"/>
                        <a:pt x="58" y="282"/>
                      </a:cubicBezTo>
                      <a:cubicBezTo>
                        <a:pt x="60" y="314"/>
                        <a:pt x="67" y="345"/>
                        <a:pt x="80" y="374"/>
                      </a:cubicBezTo>
                      <a:cubicBezTo>
                        <a:pt x="81" y="377"/>
                        <a:pt x="83" y="379"/>
                        <a:pt x="84" y="382"/>
                      </a:cubicBezTo>
                      <a:cubicBezTo>
                        <a:pt x="104" y="371"/>
                        <a:pt x="123" y="360"/>
                        <a:pt x="142" y="349"/>
                      </a:cubicBezTo>
                      <a:cubicBezTo>
                        <a:pt x="147" y="346"/>
                        <a:pt x="149" y="342"/>
                        <a:pt x="149" y="336"/>
                      </a:cubicBezTo>
                      <a:cubicBezTo>
                        <a:pt x="149" y="301"/>
                        <a:pt x="149" y="267"/>
                        <a:pt x="149" y="232"/>
                      </a:cubicBezTo>
                      <a:cubicBezTo>
                        <a:pt x="149" y="229"/>
                        <a:pt x="149" y="227"/>
                        <a:pt x="148" y="222"/>
                      </a:cubicBezTo>
                      <a:close/>
                      <a:moveTo>
                        <a:pt x="422" y="167"/>
                      </a:moveTo>
                      <a:cubicBezTo>
                        <a:pt x="423" y="165"/>
                        <a:pt x="423" y="164"/>
                        <a:pt x="423" y="163"/>
                      </a:cubicBezTo>
                      <a:cubicBezTo>
                        <a:pt x="423" y="131"/>
                        <a:pt x="423" y="100"/>
                        <a:pt x="423" y="68"/>
                      </a:cubicBezTo>
                      <a:cubicBezTo>
                        <a:pt x="423" y="66"/>
                        <a:pt x="420" y="62"/>
                        <a:pt x="418" y="61"/>
                      </a:cubicBezTo>
                      <a:cubicBezTo>
                        <a:pt x="398" y="53"/>
                        <a:pt x="377" y="44"/>
                        <a:pt x="356" y="37"/>
                      </a:cubicBezTo>
                      <a:cubicBezTo>
                        <a:pt x="344" y="33"/>
                        <a:pt x="330" y="33"/>
                        <a:pt x="316" y="31"/>
                      </a:cubicBezTo>
                      <a:cubicBezTo>
                        <a:pt x="316" y="55"/>
                        <a:pt x="316" y="77"/>
                        <a:pt x="316" y="99"/>
                      </a:cubicBezTo>
                      <a:cubicBezTo>
                        <a:pt x="316" y="105"/>
                        <a:pt x="318" y="108"/>
                        <a:pt x="323" y="110"/>
                      </a:cubicBezTo>
                      <a:cubicBezTo>
                        <a:pt x="350" y="126"/>
                        <a:pt x="376" y="141"/>
                        <a:pt x="403" y="157"/>
                      </a:cubicBezTo>
                      <a:cubicBezTo>
                        <a:pt x="409" y="160"/>
                        <a:pt x="415" y="163"/>
                        <a:pt x="422" y="167"/>
                      </a:cubicBezTo>
                      <a:close/>
                      <a:moveTo>
                        <a:pt x="333" y="432"/>
                      </a:moveTo>
                      <a:cubicBezTo>
                        <a:pt x="334" y="433"/>
                        <a:pt x="335" y="434"/>
                        <a:pt x="335" y="435"/>
                      </a:cubicBezTo>
                      <a:cubicBezTo>
                        <a:pt x="363" y="450"/>
                        <a:pt x="390" y="466"/>
                        <a:pt x="418" y="482"/>
                      </a:cubicBezTo>
                      <a:cubicBezTo>
                        <a:pt x="420" y="483"/>
                        <a:pt x="425" y="483"/>
                        <a:pt x="428" y="481"/>
                      </a:cubicBezTo>
                      <a:cubicBezTo>
                        <a:pt x="445" y="468"/>
                        <a:pt x="462" y="454"/>
                        <a:pt x="478" y="440"/>
                      </a:cubicBezTo>
                      <a:cubicBezTo>
                        <a:pt x="488" y="431"/>
                        <a:pt x="495" y="420"/>
                        <a:pt x="504" y="409"/>
                      </a:cubicBezTo>
                      <a:cubicBezTo>
                        <a:pt x="482" y="396"/>
                        <a:pt x="462" y="384"/>
                        <a:pt x="442" y="373"/>
                      </a:cubicBezTo>
                      <a:cubicBezTo>
                        <a:pt x="440" y="372"/>
                        <a:pt x="436" y="373"/>
                        <a:pt x="434" y="374"/>
                      </a:cubicBezTo>
                      <a:cubicBezTo>
                        <a:pt x="421" y="381"/>
                        <a:pt x="409" y="388"/>
                        <a:pt x="397" y="395"/>
                      </a:cubicBezTo>
                      <a:cubicBezTo>
                        <a:pt x="376" y="407"/>
                        <a:pt x="355" y="420"/>
                        <a:pt x="333" y="4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3" name="Google Shape;322;p1">
                  <a:extLst>
                    <a:ext uri="{FF2B5EF4-FFF2-40B4-BE49-F238E27FC236}">
                      <a16:creationId xmlns:a16="http://schemas.microsoft.com/office/drawing/2014/main" id="{2F2E789D-DDB9-DE6B-C855-DFE8E8AFAB47}"/>
                    </a:ext>
                  </a:extLst>
                </p:cNvPr>
                <p:cNvSpPr/>
                <p:nvPr/>
              </p:nvSpPr>
              <p:spPr>
                <a:xfrm>
                  <a:off x="792688" y="-2164143"/>
                  <a:ext cx="836613" cy="903288"/>
                </a:xfrm>
                <a:custGeom>
                  <a:avLst/>
                  <a:gdLst/>
                  <a:ahLst/>
                  <a:cxnLst/>
                  <a:rect l="l" t="t" r="r" b="b"/>
                  <a:pathLst>
                    <a:path w="222" h="239" extrusionOk="0">
                      <a:moveTo>
                        <a:pt x="0" y="101"/>
                      </a:moveTo>
                      <a:cubicBezTo>
                        <a:pt x="3" y="91"/>
                        <a:pt x="5" y="81"/>
                        <a:pt x="8" y="71"/>
                      </a:cubicBezTo>
                      <a:cubicBezTo>
                        <a:pt x="27" y="14"/>
                        <a:pt x="81" y="0"/>
                        <a:pt x="120" y="4"/>
                      </a:cubicBezTo>
                      <a:cubicBezTo>
                        <a:pt x="153" y="8"/>
                        <a:pt x="179" y="22"/>
                        <a:pt x="196" y="51"/>
                      </a:cubicBezTo>
                      <a:cubicBezTo>
                        <a:pt x="222" y="94"/>
                        <a:pt x="217" y="167"/>
                        <a:pt x="186" y="202"/>
                      </a:cubicBezTo>
                      <a:cubicBezTo>
                        <a:pt x="161" y="230"/>
                        <a:pt x="128" y="239"/>
                        <a:pt x="92" y="234"/>
                      </a:cubicBezTo>
                      <a:cubicBezTo>
                        <a:pt x="40" y="227"/>
                        <a:pt x="15" y="201"/>
                        <a:pt x="3" y="149"/>
                      </a:cubicBezTo>
                      <a:cubicBezTo>
                        <a:pt x="3" y="145"/>
                        <a:pt x="1" y="141"/>
                        <a:pt x="0" y="138"/>
                      </a:cubicBezTo>
                      <a:cubicBezTo>
                        <a:pt x="0" y="125"/>
                        <a:pt x="0" y="113"/>
                        <a:pt x="0" y="101"/>
                      </a:cubicBezTo>
                      <a:close/>
                      <a:moveTo>
                        <a:pt x="45" y="120"/>
                      </a:moveTo>
                      <a:cubicBezTo>
                        <a:pt x="47" y="132"/>
                        <a:pt x="48" y="145"/>
                        <a:pt x="52" y="157"/>
                      </a:cubicBezTo>
                      <a:cubicBezTo>
                        <a:pt x="59" y="180"/>
                        <a:pt x="75" y="194"/>
                        <a:pt x="100" y="197"/>
                      </a:cubicBezTo>
                      <a:cubicBezTo>
                        <a:pt x="123" y="199"/>
                        <a:pt x="143" y="192"/>
                        <a:pt x="155" y="171"/>
                      </a:cubicBezTo>
                      <a:cubicBezTo>
                        <a:pt x="173" y="138"/>
                        <a:pt x="173" y="103"/>
                        <a:pt x="155" y="69"/>
                      </a:cubicBezTo>
                      <a:cubicBezTo>
                        <a:pt x="145" y="49"/>
                        <a:pt x="127" y="41"/>
                        <a:pt x="105" y="42"/>
                      </a:cubicBezTo>
                      <a:cubicBezTo>
                        <a:pt x="83" y="42"/>
                        <a:pt x="65" y="53"/>
                        <a:pt x="55" y="74"/>
                      </a:cubicBezTo>
                      <a:cubicBezTo>
                        <a:pt x="48" y="88"/>
                        <a:pt x="46" y="104"/>
                        <a:pt x="45" y="1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4" name="Google Shape;323;p1">
                  <a:extLst>
                    <a:ext uri="{FF2B5EF4-FFF2-40B4-BE49-F238E27FC236}">
                      <a16:creationId xmlns:a16="http://schemas.microsoft.com/office/drawing/2014/main" id="{AEBB868F-A0E2-3189-2F6C-41195D612208}"/>
                    </a:ext>
                  </a:extLst>
                </p:cNvPr>
                <p:cNvSpPr/>
                <p:nvPr/>
              </p:nvSpPr>
              <p:spPr>
                <a:xfrm>
                  <a:off x="12867213" y="-1940306"/>
                  <a:ext cx="554038" cy="644525"/>
                </a:xfrm>
                <a:custGeom>
                  <a:avLst/>
                  <a:gdLst/>
                  <a:ahLst/>
                  <a:cxnLst/>
                  <a:rect l="l" t="t" r="r" b="b"/>
                  <a:pathLst>
                    <a:path w="147" h="171" extrusionOk="0">
                      <a:moveTo>
                        <a:pt x="147" y="171"/>
                      </a:moveTo>
                      <a:cubicBezTo>
                        <a:pt x="133" y="171"/>
                        <a:pt x="119" y="171"/>
                        <a:pt x="104" y="171"/>
                      </a:cubicBezTo>
                      <a:cubicBezTo>
                        <a:pt x="104" y="162"/>
                        <a:pt x="104" y="154"/>
                        <a:pt x="104" y="145"/>
                      </a:cubicBezTo>
                      <a:cubicBezTo>
                        <a:pt x="104" y="121"/>
                        <a:pt x="104" y="97"/>
                        <a:pt x="104" y="73"/>
                      </a:cubicBezTo>
                      <a:cubicBezTo>
                        <a:pt x="104" y="49"/>
                        <a:pt x="96" y="39"/>
                        <a:pt x="77" y="39"/>
                      </a:cubicBezTo>
                      <a:cubicBezTo>
                        <a:pt x="57" y="38"/>
                        <a:pt x="42" y="52"/>
                        <a:pt x="42" y="74"/>
                      </a:cubicBezTo>
                      <a:cubicBezTo>
                        <a:pt x="41" y="94"/>
                        <a:pt x="42" y="115"/>
                        <a:pt x="42" y="136"/>
                      </a:cubicBezTo>
                      <a:cubicBezTo>
                        <a:pt x="42" y="147"/>
                        <a:pt x="42" y="159"/>
                        <a:pt x="42" y="170"/>
                      </a:cubicBezTo>
                      <a:cubicBezTo>
                        <a:pt x="27" y="170"/>
                        <a:pt x="14" y="170"/>
                        <a:pt x="0" y="170"/>
                      </a:cubicBezTo>
                      <a:cubicBezTo>
                        <a:pt x="0" y="117"/>
                        <a:pt x="0" y="63"/>
                        <a:pt x="0" y="9"/>
                      </a:cubicBezTo>
                      <a:cubicBezTo>
                        <a:pt x="13" y="9"/>
                        <a:pt x="26" y="9"/>
                        <a:pt x="40" y="9"/>
                      </a:cubicBezTo>
                      <a:cubicBezTo>
                        <a:pt x="40" y="16"/>
                        <a:pt x="40" y="23"/>
                        <a:pt x="40" y="32"/>
                      </a:cubicBezTo>
                      <a:cubicBezTo>
                        <a:pt x="42" y="29"/>
                        <a:pt x="43" y="28"/>
                        <a:pt x="43" y="28"/>
                      </a:cubicBezTo>
                      <a:cubicBezTo>
                        <a:pt x="59" y="4"/>
                        <a:pt x="82" y="0"/>
                        <a:pt x="108" y="6"/>
                      </a:cubicBezTo>
                      <a:cubicBezTo>
                        <a:pt x="126" y="10"/>
                        <a:pt x="138" y="21"/>
                        <a:pt x="144" y="39"/>
                      </a:cubicBezTo>
                      <a:cubicBezTo>
                        <a:pt x="145" y="41"/>
                        <a:pt x="146" y="44"/>
                        <a:pt x="147" y="46"/>
                      </a:cubicBezTo>
                      <a:cubicBezTo>
                        <a:pt x="147" y="88"/>
                        <a:pt x="147" y="130"/>
                        <a:pt x="147" y="17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5" name="Google Shape;324;p1">
                  <a:extLst>
                    <a:ext uri="{FF2B5EF4-FFF2-40B4-BE49-F238E27FC236}">
                      <a16:creationId xmlns:a16="http://schemas.microsoft.com/office/drawing/2014/main" id="{ACF4252B-687D-1177-BB4A-9EEEDF1CA11B}"/>
                    </a:ext>
                  </a:extLst>
                </p:cNvPr>
                <p:cNvSpPr/>
                <p:nvPr/>
              </p:nvSpPr>
              <p:spPr>
                <a:xfrm>
                  <a:off x="2740551" y="-1948243"/>
                  <a:ext cx="609600" cy="909638"/>
                </a:xfrm>
                <a:custGeom>
                  <a:avLst/>
                  <a:gdLst/>
                  <a:ahLst/>
                  <a:cxnLst/>
                  <a:rect l="l" t="t" r="r" b="b"/>
                  <a:pathLst>
                    <a:path w="162" h="241" extrusionOk="0">
                      <a:moveTo>
                        <a:pt x="9" y="191"/>
                      </a:moveTo>
                      <a:cubicBezTo>
                        <a:pt x="23" y="191"/>
                        <a:pt x="37" y="191"/>
                        <a:pt x="50" y="191"/>
                      </a:cubicBezTo>
                      <a:cubicBezTo>
                        <a:pt x="52" y="191"/>
                        <a:pt x="54" y="193"/>
                        <a:pt x="55" y="194"/>
                      </a:cubicBezTo>
                      <a:cubicBezTo>
                        <a:pt x="56" y="196"/>
                        <a:pt x="57" y="199"/>
                        <a:pt x="59" y="201"/>
                      </a:cubicBezTo>
                      <a:cubicBezTo>
                        <a:pt x="76" y="217"/>
                        <a:pt x="112" y="207"/>
                        <a:pt x="117" y="185"/>
                      </a:cubicBezTo>
                      <a:cubicBezTo>
                        <a:pt x="120" y="175"/>
                        <a:pt x="119" y="163"/>
                        <a:pt x="119" y="153"/>
                      </a:cubicBezTo>
                      <a:cubicBezTo>
                        <a:pt x="110" y="159"/>
                        <a:pt x="102" y="168"/>
                        <a:pt x="92" y="171"/>
                      </a:cubicBezTo>
                      <a:cubicBezTo>
                        <a:pt x="61" y="181"/>
                        <a:pt x="26" y="165"/>
                        <a:pt x="14" y="135"/>
                      </a:cubicBezTo>
                      <a:cubicBezTo>
                        <a:pt x="0" y="104"/>
                        <a:pt x="0" y="71"/>
                        <a:pt x="16" y="40"/>
                      </a:cubicBezTo>
                      <a:cubicBezTo>
                        <a:pt x="29" y="13"/>
                        <a:pt x="59" y="0"/>
                        <a:pt x="88" y="7"/>
                      </a:cubicBezTo>
                      <a:cubicBezTo>
                        <a:pt x="102" y="11"/>
                        <a:pt x="112" y="20"/>
                        <a:pt x="121" y="32"/>
                      </a:cubicBezTo>
                      <a:cubicBezTo>
                        <a:pt x="121" y="25"/>
                        <a:pt x="122" y="18"/>
                        <a:pt x="122" y="11"/>
                      </a:cubicBezTo>
                      <a:cubicBezTo>
                        <a:pt x="135" y="11"/>
                        <a:pt x="148" y="11"/>
                        <a:pt x="161" y="11"/>
                      </a:cubicBezTo>
                      <a:cubicBezTo>
                        <a:pt x="161" y="13"/>
                        <a:pt x="161" y="15"/>
                        <a:pt x="161" y="17"/>
                      </a:cubicBezTo>
                      <a:cubicBezTo>
                        <a:pt x="161" y="69"/>
                        <a:pt x="162" y="120"/>
                        <a:pt x="161" y="172"/>
                      </a:cubicBezTo>
                      <a:cubicBezTo>
                        <a:pt x="161" y="212"/>
                        <a:pt x="141" y="234"/>
                        <a:pt x="101" y="238"/>
                      </a:cubicBezTo>
                      <a:cubicBezTo>
                        <a:pt x="81" y="240"/>
                        <a:pt x="62" y="241"/>
                        <a:pt x="43" y="233"/>
                      </a:cubicBezTo>
                      <a:cubicBezTo>
                        <a:pt x="28" y="227"/>
                        <a:pt x="15" y="218"/>
                        <a:pt x="10" y="201"/>
                      </a:cubicBezTo>
                      <a:cubicBezTo>
                        <a:pt x="10" y="200"/>
                        <a:pt x="9" y="198"/>
                        <a:pt x="9" y="196"/>
                      </a:cubicBezTo>
                      <a:cubicBezTo>
                        <a:pt x="9" y="195"/>
                        <a:pt x="9" y="193"/>
                        <a:pt x="9" y="191"/>
                      </a:cubicBezTo>
                      <a:close/>
                      <a:moveTo>
                        <a:pt x="46" y="92"/>
                      </a:moveTo>
                      <a:cubicBezTo>
                        <a:pt x="49" y="103"/>
                        <a:pt x="51" y="114"/>
                        <a:pt x="56" y="124"/>
                      </a:cubicBezTo>
                      <a:cubicBezTo>
                        <a:pt x="68" y="144"/>
                        <a:pt x="101" y="143"/>
                        <a:pt x="112" y="123"/>
                      </a:cubicBezTo>
                      <a:cubicBezTo>
                        <a:pt x="124" y="101"/>
                        <a:pt x="124" y="78"/>
                        <a:pt x="110" y="56"/>
                      </a:cubicBezTo>
                      <a:cubicBezTo>
                        <a:pt x="97" y="35"/>
                        <a:pt x="65" y="37"/>
                        <a:pt x="55" y="60"/>
                      </a:cubicBezTo>
                      <a:cubicBezTo>
                        <a:pt x="50" y="69"/>
                        <a:pt x="49" y="80"/>
                        <a:pt x="46" y="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6" name="Google Shape;325;p1">
                  <a:extLst>
                    <a:ext uri="{FF2B5EF4-FFF2-40B4-BE49-F238E27FC236}">
                      <a16:creationId xmlns:a16="http://schemas.microsoft.com/office/drawing/2014/main" id="{25B01C0E-B7E6-D9F2-6F52-1A686CA4684C}"/>
                    </a:ext>
                  </a:extLst>
                </p:cNvPr>
                <p:cNvSpPr/>
                <p:nvPr/>
              </p:nvSpPr>
              <p:spPr>
                <a:xfrm>
                  <a:off x="7060138" y="-2129218"/>
                  <a:ext cx="782638" cy="833438"/>
                </a:xfrm>
                <a:custGeom>
                  <a:avLst/>
                  <a:gdLst/>
                  <a:ahLst/>
                  <a:cxnLst/>
                  <a:rect l="l" t="t" r="r" b="b"/>
                  <a:pathLst>
                    <a:path w="208" h="221" extrusionOk="0">
                      <a:moveTo>
                        <a:pt x="208" y="221"/>
                      </a:moveTo>
                      <a:cubicBezTo>
                        <a:pt x="192" y="221"/>
                        <a:pt x="176" y="221"/>
                        <a:pt x="160" y="221"/>
                      </a:cubicBezTo>
                      <a:cubicBezTo>
                        <a:pt x="156" y="208"/>
                        <a:pt x="151" y="195"/>
                        <a:pt x="148" y="181"/>
                      </a:cubicBezTo>
                      <a:cubicBezTo>
                        <a:pt x="146" y="176"/>
                        <a:pt x="144" y="175"/>
                        <a:pt x="138" y="175"/>
                      </a:cubicBezTo>
                      <a:cubicBezTo>
                        <a:pt x="116" y="175"/>
                        <a:pt x="93" y="175"/>
                        <a:pt x="70" y="175"/>
                      </a:cubicBezTo>
                      <a:cubicBezTo>
                        <a:pt x="65" y="175"/>
                        <a:pt x="62" y="177"/>
                        <a:pt x="61" y="181"/>
                      </a:cubicBezTo>
                      <a:cubicBezTo>
                        <a:pt x="57" y="192"/>
                        <a:pt x="54" y="204"/>
                        <a:pt x="50" y="215"/>
                      </a:cubicBezTo>
                      <a:cubicBezTo>
                        <a:pt x="49" y="217"/>
                        <a:pt x="46" y="221"/>
                        <a:pt x="44" y="221"/>
                      </a:cubicBezTo>
                      <a:cubicBezTo>
                        <a:pt x="30" y="221"/>
                        <a:pt x="16" y="221"/>
                        <a:pt x="0" y="221"/>
                      </a:cubicBezTo>
                      <a:cubicBezTo>
                        <a:pt x="5" y="208"/>
                        <a:pt x="9" y="197"/>
                        <a:pt x="13" y="185"/>
                      </a:cubicBezTo>
                      <a:cubicBezTo>
                        <a:pt x="34" y="126"/>
                        <a:pt x="55" y="67"/>
                        <a:pt x="76" y="8"/>
                      </a:cubicBezTo>
                      <a:cubicBezTo>
                        <a:pt x="78" y="3"/>
                        <a:pt x="80" y="0"/>
                        <a:pt x="86" y="1"/>
                      </a:cubicBezTo>
                      <a:cubicBezTo>
                        <a:pt x="99" y="1"/>
                        <a:pt x="112" y="0"/>
                        <a:pt x="125" y="1"/>
                      </a:cubicBezTo>
                      <a:cubicBezTo>
                        <a:pt x="128" y="1"/>
                        <a:pt x="132" y="4"/>
                        <a:pt x="133" y="6"/>
                      </a:cubicBezTo>
                      <a:cubicBezTo>
                        <a:pt x="158" y="77"/>
                        <a:pt x="183" y="148"/>
                        <a:pt x="208" y="219"/>
                      </a:cubicBezTo>
                      <a:cubicBezTo>
                        <a:pt x="208" y="219"/>
                        <a:pt x="208" y="219"/>
                        <a:pt x="208" y="221"/>
                      </a:cubicBezTo>
                      <a:close/>
                      <a:moveTo>
                        <a:pt x="75" y="137"/>
                      </a:moveTo>
                      <a:cubicBezTo>
                        <a:pt x="95" y="137"/>
                        <a:pt x="113" y="137"/>
                        <a:pt x="133" y="137"/>
                      </a:cubicBezTo>
                      <a:cubicBezTo>
                        <a:pt x="123" y="108"/>
                        <a:pt x="115" y="79"/>
                        <a:pt x="106" y="51"/>
                      </a:cubicBezTo>
                      <a:cubicBezTo>
                        <a:pt x="105" y="51"/>
                        <a:pt x="104" y="51"/>
                        <a:pt x="103" y="51"/>
                      </a:cubicBezTo>
                      <a:cubicBezTo>
                        <a:pt x="94" y="79"/>
                        <a:pt x="85" y="108"/>
                        <a:pt x="75" y="1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7" name="Google Shape;326;p1">
                  <a:extLst>
                    <a:ext uri="{FF2B5EF4-FFF2-40B4-BE49-F238E27FC236}">
                      <a16:creationId xmlns:a16="http://schemas.microsoft.com/office/drawing/2014/main" id="{CAB69E89-7096-21F3-D172-FC0A520702CF}"/>
                    </a:ext>
                  </a:extLst>
                </p:cNvPr>
                <p:cNvSpPr/>
                <p:nvPr/>
              </p:nvSpPr>
              <p:spPr>
                <a:xfrm>
                  <a:off x="10798701" y="-1933956"/>
                  <a:ext cx="581025" cy="669925"/>
                </a:xfrm>
                <a:custGeom>
                  <a:avLst/>
                  <a:gdLst/>
                  <a:ahLst/>
                  <a:cxnLst/>
                  <a:rect l="l" t="t" r="r" b="b"/>
                  <a:pathLst>
                    <a:path w="154" h="177" extrusionOk="0">
                      <a:moveTo>
                        <a:pt x="8" y="57"/>
                      </a:moveTo>
                      <a:cubicBezTo>
                        <a:pt x="8" y="29"/>
                        <a:pt x="25" y="9"/>
                        <a:pt x="53" y="4"/>
                      </a:cubicBezTo>
                      <a:cubicBezTo>
                        <a:pt x="74" y="0"/>
                        <a:pt x="94" y="0"/>
                        <a:pt x="114" y="7"/>
                      </a:cubicBezTo>
                      <a:cubicBezTo>
                        <a:pt x="135" y="15"/>
                        <a:pt x="145" y="29"/>
                        <a:pt x="145" y="51"/>
                      </a:cubicBezTo>
                      <a:cubicBezTo>
                        <a:pt x="145" y="80"/>
                        <a:pt x="145" y="108"/>
                        <a:pt x="145" y="137"/>
                      </a:cubicBezTo>
                      <a:cubicBezTo>
                        <a:pt x="145" y="147"/>
                        <a:pt x="144" y="156"/>
                        <a:pt x="153" y="163"/>
                      </a:cubicBezTo>
                      <a:cubicBezTo>
                        <a:pt x="153" y="164"/>
                        <a:pt x="154" y="165"/>
                        <a:pt x="154" y="165"/>
                      </a:cubicBezTo>
                      <a:cubicBezTo>
                        <a:pt x="154" y="166"/>
                        <a:pt x="153" y="167"/>
                        <a:pt x="153" y="169"/>
                      </a:cubicBezTo>
                      <a:cubicBezTo>
                        <a:pt x="139" y="169"/>
                        <a:pt x="126" y="169"/>
                        <a:pt x="112" y="169"/>
                      </a:cubicBezTo>
                      <a:cubicBezTo>
                        <a:pt x="110" y="169"/>
                        <a:pt x="108" y="166"/>
                        <a:pt x="107" y="163"/>
                      </a:cubicBezTo>
                      <a:cubicBezTo>
                        <a:pt x="105" y="159"/>
                        <a:pt x="105" y="155"/>
                        <a:pt x="104" y="150"/>
                      </a:cubicBezTo>
                      <a:cubicBezTo>
                        <a:pt x="101" y="153"/>
                        <a:pt x="98" y="155"/>
                        <a:pt x="96" y="157"/>
                      </a:cubicBezTo>
                      <a:cubicBezTo>
                        <a:pt x="77" y="173"/>
                        <a:pt x="56" y="177"/>
                        <a:pt x="33" y="170"/>
                      </a:cubicBezTo>
                      <a:cubicBezTo>
                        <a:pt x="13" y="165"/>
                        <a:pt x="3" y="150"/>
                        <a:pt x="1" y="127"/>
                      </a:cubicBezTo>
                      <a:cubicBezTo>
                        <a:pt x="0" y="107"/>
                        <a:pt x="11" y="87"/>
                        <a:pt x="30" y="80"/>
                      </a:cubicBezTo>
                      <a:cubicBezTo>
                        <a:pt x="44" y="75"/>
                        <a:pt x="59" y="73"/>
                        <a:pt x="74" y="70"/>
                      </a:cubicBezTo>
                      <a:cubicBezTo>
                        <a:pt x="80" y="69"/>
                        <a:pt x="85" y="68"/>
                        <a:pt x="91" y="67"/>
                      </a:cubicBezTo>
                      <a:cubicBezTo>
                        <a:pt x="97" y="66"/>
                        <a:pt x="102" y="63"/>
                        <a:pt x="103" y="56"/>
                      </a:cubicBezTo>
                      <a:cubicBezTo>
                        <a:pt x="104" y="49"/>
                        <a:pt x="101" y="43"/>
                        <a:pt x="95" y="39"/>
                      </a:cubicBezTo>
                      <a:cubicBezTo>
                        <a:pt x="78" y="28"/>
                        <a:pt x="56" y="35"/>
                        <a:pt x="48" y="54"/>
                      </a:cubicBezTo>
                      <a:cubicBezTo>
                        <a:pt x="47" y="55"/>
                        <a:pt x="45" y="57"/>
                        <a:pt x="44" y="57"/>
                      </a:cubicBezTo>
                      <a:cubicBezTo>
                        <a:pt x="32" y="58"/>
                        <a:pt x="20" y="57"/>
                        <a:pt x="8" y="57"/>
                      </a:cubicBezTo>
                      <a:close/>
                      <a:moveTo>
                        <a:pt x="102" y="90"/>
                      </a:moveTo>
                      <a:cubicBezTo>
                        <a:pt x="97" y="92"/>
                        <a:pt x="92" y="94"/>
                        <a:pt x="86" y="95"/>
                      </a:cubicBezTo>
                      <a:cubicBezTo>
                        <a:pt x="81" y="97"/>
                        <a:pt x="76" y="97"/>
                        <a:pt x="70" y="98"/>
                      </a:cubicBezTo>
                      <a:cubicBezTo>
                        <a:pt x="66" y="99"/>
                        <a:pt x="61" y="100"/>
                        <a:pt x="57" y="102"/>
                      </a:cubicBezTo>
                      <a:cubicBezTo>
                        <a:pt x="46" y="107"/>
                        <a:pt x="41" y="117"/>
                        <a:pt x="45" y="129"/>
                      </a:cubicBezTo>
                      <a:cubicBezTo>
                        <a:pt x="47" y="139"/>
                        <a:pt x="56" y="144"/>
                        <a:pt x="68" y="143"/>
                      </a:cubicBezTo>
                      <a:cubicBezTo>
                        <a:pt x="95" y="140"/>
                        <a:pt x="109" y="120"/>
                        <a:pt x="102" y="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8" name="Google Shape;327;p1">
                  <a:extLst>
                    <a:ext uri="{FF2B5EF4-FFF2-40B4-BE49-F238E27FC236}">
                      <a16:creationId xmlns:a16="http://schemas.microsoft.com/office/drawing/2014/main" id="{3FB1319C-3C07-C307-2379-E8228576A788}"/>
                    </a:ext>
                  </a:extLst>
                </p:cNvPr>
                <p:cNvSpPr/>
                <p:nvPr/>
              </p:nvSpPr>
              <p:spPr>
                <a:xfrm>
                  <a:off x="2092851" y="-1940306"/>
                  <a:ext cx="593725" cy="693738"/>
                </a:xfrm>
                <a:custGeom>
                  <a:avLst/>
                  <a:gdLst/>
                  <a:ahLst/>
                  <a:cxnLst/>
                  <a:rect l="l" t="t" r="r" b="b"/>
                  <a:pathLst>
                    <a:path w="158" h="184" extrusionOk="0">
                      <a:moveTo>
                        <a:pt x="155" y="124"/>
                      </a:moveTo>
                      <a:cubicBezTo>
                        <a:pt x="152" y="138"/>
                        <a:pt x="144" y="150"/>
                        <a:pt x="133" y="159"/>
                      </a:cubicBezTo>
                      <a:cubicBezTo>
                        <a:pt x="104" y="184"/>
                        <a:pt x="47" y="180"/>
                        <a:pt x="22" y="151"/>
                      </a:cubicBezTo>
                      <a:cubicBezTo>
                        <a:pt x="17" y="145"/>
                        <a:pt x="13" y="139"/>
                        <a:pt x="11" y="132"/>
                      </a:cubicBezTo>
                      <a:cubicBezTo>
                        <a:pt x="2" y="108"/>
                        <a:pt x="0" y="83"/>
                        <a:pt x="7" y="58"/>
                      </a:cubicBezTo>
                      <a:cubicBezTo>
                        <a:pt x="18" y="15"/>
                        <a:pt x="52" y="0"/>
                        <a:pt x="90" y="4"/>
                      </a:cubicBezTo>
                      <a:cubicBezTo>
                        <a:pt x="136" y="8"/>
                        <a:pt x="153" y="40"/>
                        <a:pt x="156" y="73"/>
                      </a:cubicBezTo>
                      <a:cubicBezTo>
                        <a:pt x="157" y="82"/>
                        <a:pt x="157" y="90"/>
                        <a:pt x="158" y="100"/>
                      </a:cubicBezTo>
                      <a:cubicBezTo>
                        <a:pt x="120" y="100"/>
                        <a:pt x="83" y="100"/>
                        <a:pt x="47" y="100"/>
                      </a:cubicBezTo>
                      <a:cubicBezTo>
                        <a:pt x="44" y="117"/>
                        <a:pt x="53" y="133"/>
                        <a:pt x="67" y="139"/>
                      </a:cubicBezTo>
                      <a:cubicBezTo>
                        <a:pt x="84" y="145"/>
                        <a:pt x="101" y="141"/>
                        <a:pt x="111" y="127"/>
                      </a:cubicBezTo>
                      <a:cubicBezTo>
                        <a:pt x="112" y="126"/>
                        <a:pt x="115" y="124"/>
                        <a:pt x="117" y="124"/>
                      </a:cubicBezTo>
                      <a:cubicBezTo>
                        <a:pt x="129" y="123"/>
                        <a:pt x="142" y="124"/>
                        <a:pt x="155" y="124"/>
                      </a:cubicBezTo>
                      <a:close/>
                      <a:moveTo>
                        <a:pt x="47" y="73"/>
                      </a:moveTo>
                      <a:cubicBezTo>
                        <a:pt x="69" y="73"/>
                        <a:pt x="91" y="73"/>
                        <a:pt x="113" y="73"/>
                      </a:cubicBezTo>
                      <a:cubicBezTo>
                        <a:pt x="115" y="55"/>
                        <a:pt x="102" y="40"/>
                        <a:pt x="83" y="38"/>
                      </a:cubicBezTo>
                      <a:cubicBezTo>
                        <a:pt x="63" y="36"/>
                        <a:pt x="49" y="49"/>
                        <a:pt x="47" y="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9" name="Google Shape;328;p1">
                  <a:extLst>
                    <a:ext uri="{FF2B5EF4-FFF2-40B4-BE49-F238E27FC236}">
                      <a16:creationId xmlns:a16="http://schemas.microsoft.com/office/drawing/2014/main" id="{2B13B18D-E5F6-C333-045A-9020CF9881A0}"/>
                    </a:ext>
                  </a:extLst>
                </p:cNvPr>
                <p:cNvSpPr/>
                <p:nvPr/>
              </p:nvSpPr>
              <p:spPr>
                <a:xfrm>
                  <a:off x="12132201" y="-1951418"/>
                  <a:ext cx="666750" cy="717550"/>
                </a:xfrm>
                <a:custGeom>
                  <a:avLst/>
                  <a:gdLst/>
                  <a:ahLst/>
                  <a:cxnLst/>
                  <a:rect l="l" t="t" r="r" b="b"/>
                  <a:pathLst>
                    <a:path w="177" h="190" extrusionOk="0">
                      <a:moveTo>
                        <a:pt x="0" y="92"/>
                      </a:moveTo>
                      <a:cubicBezTo>
                        <a:pt x="0" y="48"/>
                        <a:pt x="22" y="18"/>
                        <a:pt x="61" y="9"/>
                      </a:cubicBezTo>
                      <a:cubicBezTo>
                        <a:pt x="98" y="0"/>
                        <a:pt x="135" y="13"/>
                        <a:pt x="153" y="42"/>
                      </a:cubicBezTo>
                      <a:cubicBezTo>
                        <a:pt x="177" y="80"/>
                        <a:pt x="168" y="139"/>
                        <a:pt x="133" y="163"/>
                      </a:cubicBezTo>
                      <a:cubicBezTo>
                        <a:pt x="96" y="190"/>
                        <a:pt x="37" y="180"/>
                        <a:pt x="13" y="143"/>
                      </a:cubicBezTo>
                      <a:cubicBezTo>
                        <a:pt x="4" y="130"/>
                        <a:pt x="0" y="112"/>
                        <a:pt x="0" y="92"/>
                      </a:cubicBezTo>
                      <a:close/>
                      <a:moveTo>
                        <a:pt x="79" y="142"/>
                      </a:moveTo>
                      <a:cubicBezTo>
                        <a:pt x="99" y="143"/>
                        <a:pt x="111" y="137"/>
                        <a:pt x="117" y="121"/>
                      </a:cubicBezTo>
                      <a:cubicBezTo>
                        <a:pt x="125" y="102"/>
                        <a:pt x="125" y="82"/>
                        <a:pt x="117" y="63"/>
                      </a:cubicBezTo>
                      <a:cubicBezTo>
                        <a:pt x="111" y="48"/>
                        <a:pt x="98" y="41"/>
                        <a:pt x="80" y="42"/>
                      </a:cubicBezTo>
                      <a:cubicBezTo>
                        <a:pt x="64" y="42"/>
                        <a:pt x="53" y="51"/>
                        <a:pt x="47" y="66"/>
                      </a:cubicBezTo>
                      <a:cubicBezTo>
                        <a:pt x="42" y="82"/>
                        <a:pt x="41" y="98"/>
                        <a:pt x="46" y="114"/>
                      </a:cubicBezTo>
                      <a:cubicBezTo>
                        <a:pt x="51" y="133"/>
                        <a:pt x="63" y="142"/>
                        <a:pt x="79" y="14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0" name="Google Shape;329;p1">
                  <a:extLst>
                    <a:ext uri="{FF2B5EF4-FFF2-40B4-BE49-F238E27FC236}">
                      <a16:creationId xmlns:a16="http://schemas.microsoft.com/office/drawing/2014/main" id="{6A13F681-2C11-E991-F64D-79A596D8556F}"/>
                    </a:ext>
                  </a:extLst>
                </p:cNvPr>
                <p:cNvSpPr/>
                <p:nvPr/>
              </p:nvSpPr>
              <p:spPr>
                <a:xfrm>
                  <a:off x="3429526" y="-1951418"/>
                  <a:ext cx="642938" cy="712788"/>
                </a:xfrm>
                <a:custGeom>
                  <a:avLst/>
                  <a:gdLst/>
                  <a:ahLst/>
                  <a:cxnLst/>
                  <a:rect l="l" t="t" r="r" b="b"/>
                  <a:pathLst>
                    <a:path w="171" h="189" extrusionOk="0">
                      <a:moveTo>
                        <a:pt x="171" y="89"/>
                      </a:moveTo>
                      <a:cubicBezTo>
                        <a:pt x="171" y="123"/>
                        <a:pt x="162" y="150"/>
                        <a:pt x="134" y="166"/>
                      </a:cubicBezTo>
                      <a:cubicBezTo>
                        <a:pt x="96" y="189"/>
                        <a:pt x="22" y="183"/>
                        <a:pt x="8" y="116"/>
                      </a:cubicBezTo>
                      <a:cubicBezTo>
                        <a:pt x="0" y="83"/>
                        <a:pt x="4" y="51"/>
                        <a:pt x="31" y="27"/>
                      </a:cubicBezTo>
                      <a:cubicBezTo>
                        <a:pt x="59" y="2"/>
                        <a:pt x="93" y="0"/>
                        <a:pt x="126" y="15"/>
                      </a:cubicBezTo>
                      <a:cubicBezTo>
                        <a:pt x="160" y="29"/>
                        <a:pt x="171" y="58"/>
                        <a:pt x="171" y="89"/>
                      </a:cubicBezTo>
                      <a:close/>
                      <a:moveTo>
                        <a:pt x="88" y="142"/>
                      </a:moveTo>
                      <a:cubicBezTo>
                        <a:pt x="108" y="142"/>
                        <a:pt x="120" y="133"/>
                        <a:pt x="125" y="113"/>
                      </a:cubicBezTo>
                      <a:cubicBezTo>
                        <a:pt x="129" y="99"/>
                        <a:pt x="129" y="85"/>
                        <a:pt x="125" y="71"/>
                      </a:cubicBezTo>
                      <a:cubicBezTo>
                        <a:pt x="120" y="51"/>
                        <a:pt x="107" y="41"/>
                        <a:pt x="87" y="42"/>
                      </a:cubicBezTo>
                      <a:cubicBezTo>
                        <a:pt x="68" y="42"/>
                        <a:pt x="55" y="52"/>
                        <a:pt x="51" y="72"/>
                      </a:cubicBezTo>
                      <a:cubicBezTo>
                        <a:pt x="47" y="86"/>
                        <a:pt x="47" y="100"/>
                        <a:pt x="51" y="114"/>
                      </a:cubicBezTo>
                      <a:cubicBezTo>
                        <a:pt x="56" y="133"/>
                        <a:pt x="68" y="142"/>
                        <a:pt x="88" y="14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1" name="Google Shape;330;p1">
                  <a:extLst>
                    <a:ext uri="{FF2B5EF4-FFF2-40B4-BE49-F238E27FC236}">
                      <a16:creationId xmlns:a16="http://schemas.microsoft.com/office/drawing/2014/main" id="{2A427435-7640-0E96-3371-D1FBEB042C38}"/>
                    </a:ext>
                  </a:extLst>
                </p:cNvPr>
                <p:cNvSpPr/>
                <p:nvPr/>
              </p:nvSpPr>
              <p:spPr>
                <a:xfrm>
                  <a:off x="9168338" y="-1967293"/>
                  <a:ext cx="655638" cy="714375"/>
                </a:xfrm>
                <a:custGeom>
                  <a:avLst/>
                  <a:gdLst/>
                  <a:ahLst/>
                  <a:cxnLst/>
                  <a:rect l="l" t="t" r="r" b="b"/>
                  <a:pathLst>
                    <a:path w="174" h="189" extrusionOk="0">
                      <a:moveTo>
                        <a:pt x="0" y="96"/>
                      </a:moveTo>
                      <a:cubicBezTo>
                        <a:pt x="1" y="62"/>
                        <a:pt x="12" y="34"/>
                        <a:pt x="45" y="18"/>
                      </a:cubicBezTo>
                      <a:cubicBezTo>
                        <a:pt x="85" y="0"/>
                        <a:pt x="134" y="13"/>
                        <a:pt x="155" y="48"/>
                      </a:cubicBezTo>
                      <a:cubicBezTo>
                        <a:pt x="174" y="80"/>
                        <a:pt x="170" y="131"/>
                        <a:pt x="146" y="157"/>
                      </a:cubicBezTo>
                      <a:cubicBezTo>
                        <a:pt x="124" y="181"/>
                        <a:pt x="83" y="189"/>
                        <a:pt x="49" y="176"/>
                      </a:cubicBezTo>
                      <a:cubicBezTo>
                        <a:pt x="20" y="165"/>
                        <a:pt x="1" y="136"/>
                        <a:pt x="0" y="102"/>
                      </a:cubicBezTo>
                      <a:cubicBezTo>
                        <a:pt x="0" y="100"/>
                        <a:pt x="0" y="98"/>
                        <a:pt x="0" y="96"/>
                      </a:cubicBezTo>
                      <a:close/>
                      <a:moveTo>
                        <a:pt x="83" y="146"/>
                      </a:moveTo>
                      <a:cubicBezTo>
                        <a:pt x="103" y="146"/>
                        <a:pt x="115" y="137"/>
                        <a:pt x="121" y="118"/>
                      </a:cubicBezTo>
                      <a:cubicBezTo>
                        <a:pt x="124" y="104"/>
                        <a:pt x="124" y="90"/>
                        <a:pt x="121" y="76"/>
                      </a:cubicBezTo>
                      <a:cubicBezTo>
                        <a:pt x="116" y="57"/>
                        <a:pt x="104" y="46"/>
                        <a:pt x="85" y="46"/>
                      </a:cubicBezTo>
                      <a:cubicBezTo>
                        <a:pt x="65" y="45"/>
                        <a:pt x="52" y="55"/>
                        <a:pt x="46" y="74"/>
                      </a:cubicBezTo>
                      <a:cubicBezTo>
                        <a:pt x="42" y="89"/>
                        <a:pt x="42" y="103"/>
                        <a:pt x="46" y="118"/>
                      </a:cubicBezTo>
                      <a:cubicBezTo>
                        <a:pt x="51" y="137"/>
                        <a:pt x="64" y="146"/>
                        <a:pt x="83" y="1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2" name="Google Shape;331;p1">
                  <a:extLst>
                    <a:ext uri="{FF2B5EF4-FFF2-40B4-BE49-F238E27FC236}">
                      <a16:creationId xmlns:a16="http://schemas.microsoft.com/office/drawing/2014/main" id="{01EF93B8-DFA1-E6CE-AA29-C26425B07988}"/>
                    </a:ext>
                  </a:extLst>
                </p:cNvPr>
                <p:cNvSpPr/>
                <p:nvPr/>
              </p:nvSpPr>
              <p:spPr>
                <a:xfrm>
                  <a:off x="7899926" y="-1933956"/>
                  <a:ext cx="565150" cy="657225"/>
                </a:xfrm>
                <a:custGeom>
                  <a:avLst/>
                  <a:gdLst/>
                  <a:ahLst/>
                  <a:cxnLst/>
                  <a:rect l="l" t="t" r="r" b="b"/>
                  <a:pathLst>
                    <a:path w="150" h="174" extrusionOk="0">
                      <a:moveTo>
                        <a:pt x="0" y="118"/>
                      </a:moveTo>
                      <a:cubicBezTo>
                        <a:pt x="14" y="118"/>
                        <a:pt x="28" y="118"/>
                        <a:pt x="41" y="118"/>
                      </a:cubicBezTo>
                      <a:cubicBezTo>
                        <a:pt x="51" y="139"/>
                        <a:pt x="71" y="147"/>
                        <a:pt x="94" y="139"/>
                      </a:cubicBezTo>
                      <a:cubicBezTo>
                        <a:pt x="101" y="136"/>
                        <a:pt x="106" y="132"/>
                        <a:pt x="107" y="124"/>
                      </a:cubicBezTo>
                      <a:cubicBezTo>
                        <a:pt x="107" y="116"/>
                        <a:pt x="101" y="113"/>
                        <a:pt x="94" y="111"/>
                      </a:cubicBezTo>
                      <a:cubicBezTo>
                        <a:pt x="82" y="108"/>
                        <a:pt x="69" y="105"/>
                        <a:pt x="56" y="102"/>
                      </a:cubicBezTo>
                      <a:cubicBezTo>
                        <a:pt x="49" y="100"/>
                        <a:pt x="43" y="99"/>
                        <a:pt x="36" y="96"/>
                      </a:cubicBezTo>
                      <a:cubicBezTo>
                        <a:pt x="19" y="90"/>
                        <a:pt x="7" y="79"/>
                        <a:pt x="5" y="60"/>
                      </a:cubicBezTo>
                      <a:cubicBezTo>
                        <a:pt x="4" y="39"/>
                        <a:pt x="12" y="22"/>
                        <a:pt x="30" y="11"/>
                      </a:cubicBezTo>
                      <a:cubicBezTo>
                        <a:pt x="47" y="1"/>
                        <a:pt x="66" y="0"/>
                        <a:pt x="85" y="2"/>
                      </a:cubicBezTo>
                      <a:cubicBezTo>
                        <a:pt x="102" y="4"/>
                        <a:pt x="119" y="8"/>
                        <a:pt x="131" y="22"/>
                      </a:cubicBezTo>
                      <a:cubicBezTo>
                        <a:pt x="139" y="31"/>
                        <a:pt x="143" y="41"/>
                        <a:pt x="144" y="54"/>
                      </a:cubicBezTo>
                      <a:cubicBezTo>
                        <a:pt x="131" y="54"/>
                        <a:pt x="119" y="55"/>
                        <a:pt x="106" y="54"/>
                      </a:cubicBezTo>
                      <a:cubicBezTo>
                        <a:pt x="105" y="54"/>
                        <a:pt x="103" y="53"/>
                        <a:pt x="103" y="52"/>
                      </a:cubicBezTo>
                      <a:cubicBezTo>
                        <a:pt x="100" y="44"/>
                        <a:pt x="97" y="37"/>
                        <a:pt x="89" y="36"/>
                      </a:cubicBezTo>
                      <a:cubicBezTo>
                        <a:pt x="79" y="34"/>
                        <a:pt x="70" y="35"/>
                        <a:pt x="60" y="35"/>
                      </a:cubicBezTo>
                      <a:cubicBezTo>
                        <a:pt x="58" y="35"/>
                        <a:pt x="55" y="36"/>
                        <a:pt x="54" y="37"/>
                      </a:cubicBezTo>
                      <a:cubicBezTo>
                        <a:pt x="51" y="41"/>
                        <a:pt x="47" y="45"/>
                        <a:pt x="47" y="49"/>
                      </a:cubicBezTo>
                      <a:cubicBezTo>
                        <a:pt x="47" y="52"/>
                        <a:pt x="51" y="58"/>
                        <a:pt x="54" y="59"/>
                      </a:cubicBezTo>
                      <a:cubicBezTo>
                        <a:pt x="64" y="63"/>
                        <a:pt x="75" y="65"/>
                        <a:pt x="86" y="68"/>
                      </a:cubicBezTo>
                      <a:cubicBezTo>
                        <a:pt x="97" y="71"/>
                        <a:pt x="108" y="74"/>
                        <a:pt x="119" y="77"/>
                      </a:cubicBezTo>
                      <a:cubicBezTo>
                        <a:pt x="135" y="83"/>
                        <a:pt x="147" y="94"/>
                        <a:pt x="149" y="113"/>
                      </a:cubicBezTo>
                      <a:cubicBezTo>
                        <a:pt x="150" y="133"/>
                        <a:pt x="144" y="149"/>
                        <a:pt x="126" y="161"/>
                      </a:cubicBezTo>
                      <a:cubicBezTo>
                        <a:pt x="106" y="174"/>
                        <a:pt x="83" y="174"/>
                        <a:pt x="59" y="172"/>
                      </a:cubicBezTo>
                      <a:cubicBezTo>
                        <a:pt x="44" y="170"/>
                        <a:pt x="30" y="166"/>
                        <a:pt x="18" y="156"/>
                      </a:cubicBezTo>
                      <a:cubicBezTo>
                        <a:pt x="6" y="147"/>
                        <a:pt x="0" y="134"/>
                        <a:pt x="0" y="1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3" name="Google Shape;332;p1">
                  <a:extLst>
                    <a:ext uri="{FF2B5EF4-FFF2-40B4-BE49-F238E27FC236}">
                      <a16:creationId xmlns:a16="http://schemas.microsoft.com/office/drawing/2014/main" id="{96E851F1-6B3F-0FB4-3349-A17FEC96CFA8}"/>
                    </a:ext>
                  </a:extLst>
                </p:cNvPr>
                <p:cNvSpPr/>
                <p:nvPr/>
              </p:nvSpPr>
              <p:spPr>
                <a:xfrm>
                  <a:off x="4182001" y="-1940306"/>
                  <a:ext cx="554038" cy="644525"/>
                </a:xfrm>
                <a:custGeom>
                  <a:avLst/>
                  <a:gdLst/>
                  <a:ahLst/>
                  <a:cxnLst/>
                  <a:rect l="l" t="t" r="r" b="b"/>
                  <a:pathLst>
                    <a:path w="147" h="171" extrusionOk="0">
                      <a:moveTo>
                        <a:pt x="42" y="171"/>
                      </a:moveTo>
                      <a:cubicBezTo>
                        <a:pt x="27" y="171"/>
                        <a:pt x="14" y="171"/>
                        <a:pt x="0" y="171"/>
                      </a:cubicBezTo>
                      <a:cubicBezTo>
                        <a:pt x="0" y="117"/>
                        <a:pt x="0" y="63"/>
                        <a:pt x="0" y="9"/>
                      </a:cubicBezTo>
                      <a:cubicBezTo>
                        <a:pt x="13" y="9"/>
                        <a:pt x="26" y="9"/>
                        <a:pt x="40" y="9"/>
                      </a:cubicBezTo>
                      <a:cubicBezTo>
                        <a:pt x="40" y="15"/>
                        <a:pt x="40" y="22"/>
                        <a:pt x="40" y="29"/>
                      </a:cubicBezTo>
                      <a:cubicBezTo>
                        <a:pt x="41" y="29"/>
                        <a:pt x="41" y="29"/>
                        <a:pt x="42" y="29"/>
                      </a:cubicBezTo>
                      <a:cubicBezTo>
                        <a:pt x="44" y="27"/>
                        <a:pt x="46" y="24"/>
                        <a:pt x="48" y="22"/>
                      </a:cubicBezTo>
                      <a:cubicBezTo>
                        <a:pt x="64" y="3"/>
                        <a:pt x="85" y="0"/>
                        <a:pt x="108" y="6"/>
                      </a:cubicBezTo>
                      <a:cubicBezTo>
                        <a:pt x="129" y="11"/>
                        <a:pt x="142" y="25"/>
                        <a:pt x="146" y="46"/>
                      </a:cubicBezTo>
                      <a:cubicBezTo>
                        <a:pt x="146" y="48"/>
                        <a:pt x="147" y="51"/>
                        <a:pt x="147" y="54"/>
                      </a:cubicBezTo>
                      <a:cubicBezTo>
                        <a:pt x="147" y="91"/>
                        <a:pt x="147" y="128"/>
                        <a:pt x="147" y="165"/>
                      </a:cubicBezTo>
                      <a:cubicBezTo>
                        <a:pt x="147" y="167"/>
                        <a:pt x="146" y="168"/>
                        <a:pt x="146" y="170"/>
                      </a:cubicBezTo>
                      <a:cubicBezTo>
                        <a:pt x="132" y="170"/>
                        <a:pt x="119" y="170"/>
                        <a:pt x="104" y="170"/>
                      </a:cubicBezTo>
                      <a:cubicBezTo>
                        <a:pt x="104" y="167"/>
                        <a:pt x="104" y="164"/>
                        <a:pt x="104" y="161"/>
                      </a:cubicBezTo>
                      <a:cubicBezTo>
                        <a:pt x="104" y="131"/>
                        <a:pt x="104" y="100"/>
                        <a:pt x="104" y="70"/>
                      </a:cubicBezTo>
                      <a:cubicBezTo>
                        <a:pt x="104" y="51"/>
                        <a:pt x="98" y="42"/>
                        <a:pt x="83" y="39"/>
                      </a:cubicBezTo>
                      <a:cubicBezTo>
                        <a:pt x="65" y="36"/>
                        <a:pt x="49" y="45"/>
                        <a:pt x="44" y="61"/>
                      </a:cubicBezTo>
                      <a:cubicBezTo>
                        <a:pt x="43" y="67"/>
                        <a:pt x="42" y="73"/>
                        <a:pt x="42" y="79"/>
                      </a:cubicBezTo>
                      <a:cubicBezTo>
                        <a:pt x="41" y="106"/>
                        <a:pt x="42" y="133"/>
                        <a:pt x="42" y="160"/>
                      </a:cubicBezTo>
                      <a:cubicBezTo>
                        <a:pt x="42" y="163"/>
                        <a:pt x="42" y="167"/>
                        <a:pt x="42" y="17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4" name="Google Shape;333;p1">
                  <a:extLst>
                    <a:ext uri="{FF2B5EF4-FFF2-40B4-BE49-F238E27FC236}">
                      <a16:creationId xmlns:a16="http://schemas.microsoft.com/office/drawing/2014/main" id="{47D7B978-12DA-10F3-6918-7E8985169F3D}"/>
                    </a:ext>
                  </a:extLst>
                </p:cNvPr>
                <p:cNvSpPr/>
                <p:nvPr/>
              </p:nvSpPr>
              <p:spPr>
                <a:xfrm>
                  <a:off x="8512701" y="-1933956"/>
                  <a:ext cx="584200" cy="657225"/>
                </a:xfrm>
                <a:custGeom>
                  <a:avLst/>
                  <a:gdLst/>
                  <a:ahLst/>
                  <a:cxnLst/>
                  <a:rect l="l" t="t" r="r" b="b"/>
                  <a:pathLst>
                    <a:path w="155" h="174" extrusionOk="0">
                      <a:moveTo>
                        <a:pt x="149" y="54"/>
                      </a:moveTo>
                      <a:cubicBezTo>
                        <a:pt x="136" y="54"/>
                        <a:pt x="124" y="55"/>
                        <a:pt x="111" y="54"/>
                      </a:cubicBezTo>
                      <a:cubicBezTo>
                        <a:pt x="110" y="54"/>
                        <a:pt x="108" y="51"/>
                        <a:pt x="107" y="49"/>
                      </a:cubicBezTo>
                      <a:cubicBezTo>
                        <a:pt x="104" y="41"/>
                        <a:pt x="98" y="35"/>
                        <a:pt x="90" y="34"/>
                      </a:cubicBezTo>
                      <a:cubicBezTo>
                        <a:pt x="81" y="34"/>
                        <a:pt x="73" y="34"/>
                        <a:pt x="64" y="35"/>
                      </a:cubicBezTo>
                      <a:cubicBezTo>
                        <a:pt x="57" y="36"/>
                        <a:pt x="52" y="41"/>
                        <a:pt x="52" y="48"/>
                      </a:cubicBezTo>
                      <a:cubicBezTo>
                        <a:pt x="51" y="56"/>
                        <a:pt x="57" y="59"/>
                        <a:pt x="62" y="61"/>
                      </a:cubicBezTo>
                      <a:cubicBezTo>
                        <a:pt x="75" y="64"/>
                        <a:pt x="88" y="67"/>
                        <a:pt x="100" y="70"/>
                      </a:cubicBezTo>
                      <a:cubicBezTo>
                        <a:pt x="109" y="72"/>
                        <a:pt x="118" y="75"/>
                        <a:pt x="126" y="78"/>
                      </a:cubicBezTo>
                      <a:cubicBezTo>
                        <a:pt x="143" y="85"/>
                        <a:pt x="154" y="96"/>
                        <a:pt x="154" y="115"/>
                      </a:cubicBezTo>
                      <a:cubicBezTo>
                        <a:pt x="155" y="134"/>
                        <a:pt x="149" y="150"/>
                        <a:pt x="132" y="160"/>
                      </a:cubicBezTo>
                      <a:cubicBezTo>
                        <a:pt x="111" y="174"/>
                        <a:pt x="88" y="174"/>
                        <a:pt x="64" y="172"/>
                      </a:cubicBezTo>
                      <a:cubicBezTo>
                        <a:pt x="50" y="170"/>
                        <a:pt x="37" y="166"/>
                        <a:pt x="25" y="157"/>
                      </a:cubicBezTo>
                      <a:cubicBezTo>
                        <a:pt x="12" y="148"/>
                        <a:pt x="5" y="135"/>
                        <a:pt x="5" y="118"/>
                      </a:cubicBezTo>
                      <a:cubicBezTo>
                        <a:pt x="20" y="118"/>
                        <a:pt x="33" y="118"/>
                        <a:pt x="47" y="118"/>
                      </a:cubicBezTo>
                      <a:cubicBezTo>
                        <a:pt x="54" y="140"/>
                        <a:pt x="86" y="149"/>
                        <a:pt x="105" y="136"/>
                      </a:cubicBezTo>
                      <a:cubicBezTo>
                        <a:pt x="116" y="129"/>
                        <a:pt x="115" y="117"/>
                        <a:pt x="102" y="112"/>
                      </a:cubicBezTo>
                      <a:cubicBezTo>
                        <a:pt x="89" y="108"/>
                        <a:pt x="75" y="105"/>
                        <a:pt x="61" y="102"/>
                      </a:cubicBezTo>
                      <a:cubicBezTo>
                        <a:pt x="53" y="100"/>
                        <a:pt x="46" y="98"/>
                        <a:pt x="39" y="95"/>
                      </a:cubicBezTo>
                      <a:cubicBezTo>
                        <a:pt x="5" y="80"/>
                        <a:pt x="0" y="36"/>
                        <a:pt x="31" y="14"/>
                      </a:cubicBezTo>
                      <a:cubicBezTo>
                        <a:pt x="48" y="2"/>
                        <a:pt x="68" y="0"/>
                        <a:pt x="88" y="2"/>
                      </a:cubicBezTo>
                      <a:cubicBezTo>
                        <a:pt x="95" y="2"/>
                        <a:pt x="101" y="3"/>
                        <a:pt x="107" y="5"/>
                      </a:cubicBezTo>
                      <a:cubicBezTo>
                        <a:pt x="132" y="11"/>
                        <a:pt x="146" y="27"/>
                        <a:pt x="149"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5" name="Google Shape;334;p1">
                  <a:extLst>
                    <a:ext uri="{FF2B5EF4-FFF2-40B4-BE49-F238E27FC236}">
                      <a16:creationId xmlns:a16="http://schemas.microsoft.com/office/drawing/2014/main" id="{1671AEFD-8829-91F4-762B-BFC2F52B655F}"/>
                    </a:ext>
                  </a:extLst>
                </p:cNvPr>
                <p:cNvSpPr/>
                <p:nvPr/>
              </p:nvSpPr>
              <p:spPr>
                <a:xfrm>
                  <a:off x="9862076" y="-1940306"/>
                  <a:ext cx="571500" cy="663575"/>
                </a:xfrm>
                <a:custGeom>
                  <a:avLst/>
                  <a:gdLst/>
                  <a:ahLst/>
                  <a:cxnLst/>
                  <a:rect l="l" t="t" r="r" b="b"/>
                  <a:pathLst>
                    <a:path w="152" h="176" extrusionOk="0">
                      <a:moveTo>
                        <a:pt x="152" y="65"/>
                      </a:moveTo>
                      <a:cubicBezTo>
                        <a:pt x="138" y="65"/>
                        <a:pt x="125" y="65"/>
                        <a:pt x="113" y="65"/>
                      </a:cubicBezTo>
                      <a:cubicBezTo>
                        <a:pt x="111" y="65"/>
                        <a:pt x="108" y="62"/>
                        <a:pt x="107" y="60"/>
                      </a:cubicBezTo>
                      <a:cubicBezTo>
                        <a:pt x="101" y="45"/>
                        <a:pt x="94" y="39"/>
                        <a:pt x="81" y="39"/>
                      </a:cubicBezTo>
                      <a:cubicBezTo>
                        <a:pt x="67" y="38"/>
                        <a:pt x="55" y="45"/>
                        <a:pt x="50" y="59"/>
                      </a:cubicBezTo>
                      <a:cubicBezTo>
                        <a:pt x="42" y="79"/>
                        <a:pt x="42" y="100"/>
                        <a:pt x="50" y="121"/>
                      </a:cubicBezTo>
                      <a:cubicBezTo>
                        <a:pt x="54" y="135"/>
                        <a:pt x="65" y="141"/>
                        <a:pt x="79" y="141"/>
                      </a:cubicBezTo>
                      <a:cubicBezTo>
                        <a:pt x="93" y="140"/>
                        <a:pt x="102" y="132"/>
                        <a:pt x="107" y="119"/>
                      </a:cubicBezTo>
                      <a:cubicBezTo>
                        <a:pt x="108" y="116"/>
                        <a:pt x="108" y="114"/>
                        <a:pt x="109" y="112"/>
                      </a:cubicBezTo>
                      <a:cubicBezTo>
                        <a:pt x="123" y="112"/>
                        <a:pt x="137" y="112"/>
                        <a:pt x="150" y="112"/>
                      </a:cubicBezTo>
                      <a:cubicBezTo>
                        <a:pt x="146" y="148"/>
                        <a:pt x="120" y="173"/>
                        <a:pt x="86" y="175"/>
                      </a:cubicBezTo>
                      <a:cubicBezTo>
                        <a:pt x="65" y="176"/>
                        <a:pt x="45" y="174"/>
                        <a:pt x="29" y="160"/>
                      </a:cubicBezTo>
                      <a:cubicBezTo>
                        <a:pt x="13" y="148"/>
                        <a:pt x="5" y="131"/>
                        <a:pt x="3" y="113"/>
                      </a:cubicBezTo>
                      <a:cubicBezTo>
                        <a:pt x="0" y="91"/>
                        <a:pt x="1" y="70"/>
                        <a:pt x="8" y="50"/>
                      </a:cubicBezTo>
                      <a:cubicBezTo>
                        <a:pt x="22" y="13"/>
                        <a:pt x="53" y="0"/>
                        <a:pt x="89" y="4"/>
                      </a:cubicBezTo>
                      <a:cubicBezTo>
                        <a:pt x="115" y="7"/>
                        <a:pt x="136" y="18"/>
                        <a:pt x="146" y="44"/>
                      </a:cubicBezTo>
                      <a:cubicBezTo>
                        <a:pt x="149" y="50"/>
                        <a:pt x="150" y="57"/>
                        <a:pt x="152" y="6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6" name="Google Shape;335;p1">
                  <a:extLst>
                    <a:ext uri="{FF2B5EF4-FFF2-40B4-BE49-F238E27FC236}">
                      <a16:creationId xmlns:a16="http://schemas.microsoft.com/office/drawing/2014/main" id="{9323E7AC-C4CF-E747-7CC7-AD01CB8641EF}"/>
                    </a:ext>
                  </a:extLst>
                </p:cNvPr>
                <p:cNvSpPr/>
                <p:nvPr/>
              </p:nvSpPr>
              <p:spPr>
                <a:xfrm>
                  <a:off x="1821388" y="-1068768"/>
                  <a:ext cx="474663" cy="593725"/>
                </a:xfrm>
                <a:custGeom>
                  <a:avLst/>
                  <a:gdLst/>
                  <a:ahLst/>
                  <a:cxnLst/>
                  <a:rect l="l" t="t" r="r" b="b"/>
                  <a:pathLst>
                    <a:path w="126" h="157" extrusionOk="0">
                      <a:moveTo>
                        <a:pt x="95" y="87"/>
                      </a:moveTo>
                      <a:cubicBezTo>
                        <a:pt x="73" y="87"/>
                        <a:pt x="53" y="87"/>
                        <a:pt x="32" y="87"/>
                      </a:cubicBezTo>
                      <a:cubicBezTo>
                        <a:pt x="32" y="110"/>
                        <a:pt x="32" y="133"/>
                        <a:pt x="32" y="156"/>
                      </a:cubicBezTo>
                      <a:cubicBezTo>
                        <a:pt x="21" y="156"/>
                        <a:pt x="11" y="156"/>
                        <a:pt x="0" y="156"/>
                      </a:cubicBezTo>
                      <a:cubicBezTo>
                        <a:pt x="0" y="105"/>
                        <a:pt x="0" y="53"/>
                        <a:pt x="0" y="0"/>
                      </a:cubicBezTo>
                      <a:cubicBezTo>
                        <a:pt x="10" y="0"/>
                        <a:pt x="20" y="0"/>
                        <a:pt x="31" y="0"/>
                      </a:cubicBezTo>
                      <a:cubicBezTo>
                        <a:pt x="31" y="19"/>
                        <a:pt x="31" y="39"/>
                        <a:pt x="31" y="59"/>
                      </a:cubicBezTo>
                      <a:cubicBezTo>
                        <a:pt x="53" y="59"/>
                        <a:pt x="73" y="59"/>
                        <a:pt x="94" y="59"/>
                      </a:cubicBezTo>
                      <a:cubicBezTo>
                        <a:pt x="94" y="39"/>
                        <a:pt x="94" y="20"/>
                        <a:pt x="94" y="0"/>
                      </a:cubicBezTo>
                      <a:cubicBezTo>
                        <a:pt x="105" y="0"/>
                        <a:pt x="115" y="0"/>
                        <a:pt x="126" y="0"/>
                      </a:cubicBezTo>
                      <a:cubicBezTo>
                        <a:pt x="126" y="52"/>
                        <a:pt x="126" y="104"/>
                        <a:pt x="126" y="157"/>
                      </a:cubicBezTo>
                      <a:cubicBezTo>
                        <a:pt x="116" y="157"/>
                        <a:pt x="105" y="157"/>
                        <a:pt x="95" y="157"/>
                      </a:cubicBezTo>
                      <a:cubicBezTo>
                        <a:pt x="95" y="133"/>
                        <a:pt x="95" y="111"/>
                        <a:pt x="95" y="8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7" name="Google Shape;336;p1">
                  <a:extLst>
                    <a:ext uri="{FF2B5EF4-FFF2-40B4-BE49-F238E27FC236}">
                      <a16:creationId xmlns:a16="http://schemas.microsoft.com/office/drawing/2014/main" id="{6BB3A27A-7444-C6F7-7CA9-8FCE74DE6FB3}"/>
                    </a:ext>
                  </a:extLst>
                </p:cNvPr>
                <p:cNvSpPr/>
                <p:nvPr/>
              </p:nvSpPr>
              <p:spPr>
                <a:xfrm>
                  <a:off x="12302063" y="-932243"/>
                  <a:ext cx="628650" cy="457200"/>
                </a:xfrm>
                <a:custGeom>
                  <a:avLst/>
                  <a:gdLst/>
                  <a:ahLst/>
                  <a:cxnLst/>
                  <a:rect l="l" t="t" r="r" b="b"/>
                  <a:pathLst>
                    <a:path w="167" h="121" extrusionOk="0">
                      <a:moveTo>
                        <a:pt x="98" y="121"/>
                      </a:moveTo>
                      <a:cubicBezTo>
                        <a:pt x="87" y="121"/>
                        <a:pt x="78" y="121"/>
                        <a:pt x="68" y="121"/>
                      </a:cubicBezTo>
                      <a:cubicBezTo>
                        <a:pt x="68" y="117"/>
                        <a:pt x="68" y="114"/>
                        <a:pt x="68" y="111"/>
                      </a:cubicBezTo>
                      <a:cubicBezTo>
                        <a:pt x="68" y="89"/>
                        <a:pt x="68" y="68"/>
                        <a:pt x="68" y="47"/>
                      </a:cubicBezTo>
                      <a:cubicBezTo>
                        <a:pt x="67" y="32"/>
                        <a:pt x="61" y="26"/>
                        <a:pt x="47" y="26"/>
                      </a:cubicBezTo>
                      <a:cubicBezTo>
                        <a:pt x="38" y="27"/>
                        <a:pt x="32" y="32"/>
                        <a:pt x="30" y="41"/>
                      </a:cubicBezTo>
                      <a:cubicBezTo>
                        <a:pt x="29" y="46"/>
                        <a:pt x="29" y="51"/>
                        <a:pt x="28" y="56"/>
                      </a:cubicBezTo>
                      <a:cubicBezTo>
                        <a:pt x="28" y="77"/>
                        <a:pt x="28" y="98"/>
                        <a:pt x="28" y="121"/>
                      </a:cubicBezTo>
                      <a:cubicBezTo>
                        <a:pt x="19" y="121"/>
                        <a:pt x="10" y="121"/>
                        <a:pt x="0" y="121"/>
                      </a:cubicBezTo>
                      <a:cubicBezTo>
                        <a:pt x="0" y="82"/>
                        <a:pt x="0" y="44"/>
                        <a:pt x="0" y="5"/>
                      </a:cubicBezTo>
                      <a:cubicBezTo>
                        <a:pt x="9" y="5"/>
                        <a:pt x="17" y="5"/>
                        <a:pt x="27" y="5"/>
                      </a:cubicBezTo>
                      <a:cubicBezTo>
                        <a:pt x="27" y="10"/>
                        <a:pt x="27" y="14"/>
                        <a:pt x="28" y="21"/>
                      </a:cubicBezTo>
                      <a:cubicBezTo>
                        <a:pt x="37" y="8"/>
                        <a:pt x="47" y="1"/>
                        <a:pt x="61" y="1"/>
                      </a:cubicBezTo>
                      <a:cubicBezTo>
                        <a:pt x="76" y="1"/>
                        <a:pt x="87" y="7"/>
                        <a:pt x="95" y="20"/>
                      </a:cubicBezTo>
                      <a:cubicBezTo>
                        <a:pt x="104" y="7"/>
                        <a:pt x="115" y="0"/>
                        <a:pt x="130" y="1"/>
                      </a:cubicBezTo>
                      <a:cubicBezTo>
                        <a:pt x="152" y="2"/>
                        <a:pt x="166" y="17"/>
                        <a:pt x="167" y="39"/>
                      </a:cubicBezTo>
                      <a:cubicBezTo>
                        <a:pt x="167" y="66"/>
                        <a:pt x="167" y="93"/>
                        <a:pt x="167" y="121"/>
                      </a:cubicBezTo>
                      <a:cubicBezTo>
                        <a:pt x="157" y="121"/>
                        <a:pt x="147" y="121"/>
                        <a:pt x="137" y="121"/>
                      </a:cubicBezTo>
                      <a:cubicBezTo>
                        <a:pt x="137" y="101"/>
                        <a:pt x="137" y="81"/>
                        <a:pt x="137" y="62"/>
                      </a:cubicBezTo>
                      <a:cubicBezTo>
                        <a:pt x="137" y="55"/>
                        <a:pt x="137" y="48"/>
                        <a:pt x="136" y="41"/>
                      </a:cubicBezTo>
                      <a:cubicBezTo>
                        <a:pt x="134" y="31"/>
                        <a:pt x="128" y="26"/>
                        <a:pt x="119" y="26"/>
                      </a:cubicBezTo>
                      <a:cubicBezTo>
                        <a:pt x="109" y="26"/>
                        <a:pt x="101" y="32"/>
                        <a:pt x="99" y="42"/>
                      </a:cubicBezTo>
                      <a:cubicBezTo>
                        <a:pt x="98" y="47"/>
                        <a:pt x="98" y="52"/>
                        <a:pt x="98" y="58"/>
                      </a:cubicBezTo>
                      <a:cubicBezTo>
                        <a:pt x="98" y="78"/>
                        <a:pt x="98" y="99"/>
                        <a:pt x="98" y="1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8" name="Google Shape;337;p1">
                  <a:extLst>
                    <a:ext uri="{FF2B5EF4-FFF2-40B4-BE49-F238E27FC236}">
                      <a16:creationId xmlns:a16="http://schemas.microsoft.com/office/drawing/2014/main" id="{E8BCA58D-D511-2496-6FA9-A4DBA9C85C42}"/>
                    </a:ext>
                  </a:extLst>
                </p:cNvPr>
                <p:cNvSpPr/>
                <p:nvPr/>
              </p:nvSpPr>
              <p:spPr>
                <a:xfrm>
                  <a:off x="10054163" y="-1117981"/>
                  <a:ext cx="527050" cy="673100"/>
                </a:xfrm>
                <a:custGeom>
                  <a:avLst/>
                  <a:gdLst/>
                  <a:ahLst/>
                  <a:cxnLst/>
                  <a:rect l="l" t="t" r="r" b="b"/>
                  <a:pathLst>
                    <a:path w="140" h="178" extrusionOk="0">
                      <a:moveTo>
                        <a:pt x="132" y="58"/>
                      </a:moveTo>
                      <a:cubicBezTo>
                        <a:pt x="124" y="58"/>
                        <a:pt x="115" y="58"/>
                        <a:pt x="107" y="58"/>
                      </a:cubicBezTo>
                      <a:cubicBezTo>
                        <a:pt x="105" y="58"/>
                        <a:pt x="102" y="55"/>
                        <a:pt x="102" y="53"/>
                      </a:cubicBezTo>
                      <a:cubicBezTo>
                        <a:pt x="98" y="31"/>
                        <a:pt x="59" y="29"/>
                        <a:pt x="46" y="41"/>
                      </a:cubicBezTo>
                      <a:cubicBezTo>
                        <a:pt x="37" y="50"/>
                        <a:pt x="40" y="65"/>
                        <a:pt x="53" y="69"/>
                      </a:cubicBezTo>
                      <a:cubicBezTo>
                        <a:pt x="68" y="74"/>
                        <a:pt x="84" y="77"/>
                        <a:pt x="99" y="81"/>
                      </a:cubicBezTo>
                      <a:cubicBezTo>
                        <a:pt x="101" y="82"/>
                        <a:pt x="104" y="82"/>
                        <a:pt x="106" y="83"/>
                      </a:cubicBezTo>
                      <a:cubicBezTo>
                        <a:pt x="127" y="90"/>
                        <a:pt x="137" y="101"/>
                        <a:pt x="138" y="119"/>
                      </a:cubicBezTo>
                      <a:cubicBezTo>
                        <a:pt x="140" y="142"/>
                        <a:pt x="130" y="159"/>
                        <a:pt x="111" y="167"/>
                      </a:cubicBezTo>
                      <a:cubicBezTo>
                        <a:pt x="86" y="178"/>
                        <a:pt x="61" y="178"/>
                        <a:pt x="37" y="167"/>
                      </a:cubicBezTo>
                      <a:cubicBezTo>
                        <a:pt x="18" y="159"/>
                        <a:pt x="9" y="144"/>
                        <a:pt x="9" y="123"/>
                      </a:cubicBezTo>
                      <a:cubicBezTo>
                        <a:pt x="19" y="123"/>
                        <a:pt x="29" y="123"/>
                        <a:pt x="39" y="123"/>
                      </a:cubicBezTo>
                      <a:cubicBezTo>
                        <a:pt x="44" y="141"/>
                        <a:pt x="53" y="148"/>
                        <a:pt x="72" y="148"/>
                      </a:cubicBezTo>
                      <a:cubicBezTo>
                        <a:pt x="80" y="148"/>
                        <a:pt x="88" y="146"/>
                        <a:pt x="96" y="144"/>
                      </a:cubicBezTo>
                      <a:cubicBezTo>
                        <a:pt x="104" y="142"/>
                        <a:pt x="108" y="135"/>
                        <a:pt x="108" y="127"/>
                      </a:cubicBezTo>
                      <a:cubicBezTo>
                        <a:pt x="107" y="119"/>
                        <a:pt x="102" y="114"/>
                        <a:pt x="96" y="112"/>
                      </a:cubicBezTo>
                      <a:cubicBezTo>
                        <a:pt x="82" y="108"/>
                        <a:pt x="68" y="105"/>
                        <a:pt x="55" y="101"/>
                      </a:cubicBezTo>
                      <a:cubicBezTo>
                        <a:pt x="50" y="100"/>
                        <a:pt x="45" y="99"/>
                        <a:pt x="41" y="97"/>
                      </a:cubicBezTo>
                      <a:cubicBezTo>
                        <a:pt x="10" y="86"/>
                        <a:pt x="0" y="49"/>
                        <a:pt x="23" y="24"/>
                      </a:cubicBezTo>
                      <a:cubicBezTo>
                        <a:pt x="44" y="2"/>
                        <a:pt x="104" y="0"/>
                        <a:pt x="124" y="30"/>
                      </a:cubicBezTo>
                      <a:cubicBezTo>
                        <a:pt x="129" y="38"/>
                        <a:pt x="131" y="47"/>
                        <a:pt x="135" y="56"/>
                      </a:cubicBezTo>
                      <a:cubicBezTo>
                        <a:pt x="134" y="57"/>
                        <a:pt x="133" y="57"/>
                        <a:pt x="132" y="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9" name="Google Shape;338;p1">
                  <a:extLst>
                    <a:ext uri="{FF2B5EF4-FFF2-40B4-BE49-F238E27FC236}">
                      <a16:creationId xmlns:a16="http://schemas.microsoft.com/office/drawing/2014/main" id="{57AE293F-C9D7-ACE4-D375-8F4FFF069A1D}"/>
                    </a:ext>
                  </a:extLst>
                </p:cNvPr>
                <p:cNvSpPr/>
                <p:nvPr/>
              </p:nvSpPr>
              <p:spPr>
                <a:xfrm>
                  <a:off x="7395101" y="-1068768"/>
                  <a:ext cx="474663" cy="593725"/>
                </a:xfrm>
                <a:custGeom>
                  <a:avLst/>
                  <a:gdLst/>
                  <a:ahLst/>
                  <a:cxnLst/>
                  <a:rect l="l" t="t" r="r" b="b"/>
                  <a:pathLst>
                    <a:path w="126" h="157" extrusionOk="0">
                      <a:moveTo>
                        <a:pt x="0" y="0"/>
                      </a:moveTo>
                      <a:cubicBezTo>
                        <a:pt x="11" y="0"/>
                        <a:pt x="20" y="0"/>
                        <a:pt x="32" y="0"/>
                      </a:cubicBezTo>
                      <a:cubicBezTo>
                        <a:pt x="32" y="19"/>
                        <a:pt x="32" y="39"/>
                        <a:pt x="32" y="59"/>
                      </a:cubicBezTo>
                      <a:cubicBezTo>
                        <a:pt x="53" y="59"/>
                        <a:pt x="74" y="59"/>
                        <a:pt x="95" y="59"/>
                      </a:cubicBezTo>
                      <a:cubicBezTo>
                        <a:pt x="95" y="39"/>
                        <a:pt x="95" y="20"/>
                        <a:pt x="95" y="0"/>
                      </a:cubicBezTo>
                      <a:cubicBezTo>
                        <a:pt x="106" y="0"/>
                        <a:pt x="116" y="0"/>
                        <a:pt x="126" y="0"/>
                      </a:cubicBezTo>
                      <a:cubicBezTo>
                        <a:pt x="126" y="52"/>
                        <a:pt x="126" y="104"/>
                        <a:pt x="126" y="156"/>
                      </a:cubicBezTo>
                      <a:cubicBezTo>
                        <a:pt x="117" y="156"/>
                        <a:pt x="107" y="156"/>
                        <a:pt x="96" y="156"/>
                      </a:cubicBezTo>
                      <a:cubicBezTo>
                        <a:pt x="96" y="133"/>
                        <a:pt x="96" y="110"/>
                        <a:pt x="96" y="87"/>
                      </a:cubicBezTo>
                      <a:cubicBezTo>
                        <a:pt x="74" y="87"/>
                        <a:pt x="53" y="87"/>
                        <a:pt x="32" y="87"/>
                      </a:cubicBezTo>
                      <a:cubicBezTo>
                        <a:pt x="32" y="110"/>
                        <a:pt x="32" y="133"/>
                        <a:pt x="32" y="157"/>
                      </a:cubicBezTo>
                      <a:cubicBezTo>
                        <a:pt x="21" y="157"/>
                        <a:pt x="11" y="157"/>
                        <a:pt x="0" y="157"/>
                      </a:cubicBezTo>
                      <a:cubicBezTo>
                        <a:pt x="0" y="104"/>
                        <a:pt x="0" y="52"/>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0" name="Google Shape;339;p1">
                  <a:extLst>
                    <a:ext uri="{FF2B5EF4-FFF2-40B4-BE49-F238E27FC236}">
                      <a16:creationId xmlns:a16="http://schemas.microsoft.com/office/drawing/2014/main" id="{5A0A3C62-C498-98FD-0B0A-D4E8B26E29A3}"/>
                    </a:ext>
                  </a:extLst>
                </p:cNvPr>
                <p:cNvSpPr/>
                <p:nvPr/>
              </p:nvSpPr>
              <p:spPr>
                <a:xfrm>
                  <a:off x="11421001" y="-2076831"/>
                  <a:ext cx="338138" cy="793750"/>
                </a:xfrm>
                <a:custGeom>
                  <a:avLst/>
                  <a:gdLst/>
                  <a:ahLst/>
                  <a:cxnLst/>
                  <a:rect l="l" t="t" r="r" b="b"/>
                  <a:pathLst>
                    <a:path w="90" h="210" extrusionOk="0">
                      <a:moveTo>
                        <a:pt x="21" y="0"/>
                      </a:moveTo>
                      <a:cubicBezTo>
                        <a:pt x="36" y="0"/>
                        <a:pt x="49" y="0"/>
                        <a:pt x="63" y="0"/>
                      </a:cubicBezTo>
                      <a:cubicBezTo>
                        <a:pt x="63" y="12"/>
                        <a:pt x="64" y="24"/>
                        <a:pt x="63" y="35"/>
                      </a:cubicBezTo>
                      <a:cubicBezTo>
                        <a:pt x="63" y="42"/>
                        <a:pt x="65" y="45"/>
                        <a:pt x="72" y="44"/>
                      </a:cubicBezTo>
                      <a:cubicBezTo>
                        <a:pt x="77" y="44"/>
                        <a:pt x="83" y="44"/>
                        <a:pt x="90" y="44"/>
                      </a:cubicBezTo>
                      <a:cubicBezTo>
                        <a:pt x="90" y="54"/>
                        <a:pt x="90" y="63"/>
                        <a:pt x="90" y="73"/>
                      </a:cubicBezTo>
                      <a:cubicBezTo>
                        <a:pt x="83" y="73"/>
                        <a:pt x="77" y="73"/>
                        <a:pt x="70" y="73"/>
                      </a:cubicBezTo>
                      <a:cubicBezTo>
                        <a:pt x="65" y="73"/>
                        <a:pt x="63" y="75"/>
                        <a:pt x="63" y="80"/>
                      </a:cubicBezTo>
                      <a:cubicBezTo>
                        <a:pt x="63" y="108"/>
                        <a:pt x="63" y="136"/>
                        <a:pt x="63" y="164"/>
                      </a:cubicBezTo>
                      <a:cubicBezTo>
                        <a:pt x="63" y="173"/>
                        <a:pt x="68" y="176"/>
                        <a:pt x="75" y="177"/>
                      </a:cubicBezTo>
                      <a:cubicBezTo>
                        <a:pt x="80" y="177"/>
                        <a:pt x="84" y="177"/>
                        <a:pt x="90" y="177"/>
                      </a:cubicBezTo>
                      <a:cubicBezTo>
                        <a:pt x="90" y="187"/>
                        <a:pt x="90" y="197"/>
                        <a:pt x="90" y="207"/>
                      </a:cubicBezTo>
                      <a:cubicBezTo>
                        <a:pt x="73" y="210"/>
                        <a:pt x="57" y="210"/>
                        <a:pt x="41" y="205"/>
                      </a:cubicBezTo>
                      <a:cubicBezTo>
                        <a:pt x="28" y="202"/>
                        <a:pt x="22" y="194"/>
                        <a:pt x="22" y="181"/>
                      </a:cubicBezTo>
                      <a:cubicBezTo>
                        <a:pt x="21" y="149"/>
                        <a:pt x="21" y="118"/>
                        <a:pt x="21" y="86"/>
                      </a:cubicBezTo>
                      <a:cubicBezTo>
                        <a:pt x="21" y="70"/>
                        <a:pt x="21" y="73"/>
                        <a:pt x="8" y="73"/>
                      </a:cubicBezTo>
                      <a:cubicBezTo>
                        <a:pt x="5" y="73"/>
                        <a:pt x="3" y="73"/>
                        <a:pt x="0" y="73"/>
                      </a:cubicBezTo>
                      <a:cubicBezTo>
                        <a:pt x="0" y="64"/>
                        <a:pt x="0" y="55"/>
                        <a:pt x="0" y="44"/>
                      </a:cubicBezTo>
                      <a:cubicBezTo>
                        <a:pt x="6" y="44"/>
                        <a:pt x="13" y="44"/>
                        <a:pt x="21" y="44"/>
                      </a:cubicBezTo>
                      <a:cubicBezTo>
                        <a:pt x="21" y="29"/>
                        <a:pt x="21" y="15"/>
                        <a:pt x="2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1" name="Google Shape;340;p1">
                  <a:extLst>
                    <a:ext uri="{FF2B5EF4-FFF2-40B4-BE49-F238E27FC236}">
                      <a16:creationId xmlns:a16="http://schemas.microsoft.com/office/drawing/2014/main" id="{85A8CEA7-A40A-EA05-6963-228FA1371499}"/>
                    </a:ext>
                  </a:extLst>
                </p:cNvPr>
                <p:cNvSpPr/>
                <p:nvPr/>
              </p:nvSpPr>
              <p:spPr>
                <a:xfrm>
                  <a:off x="6626751" y="-1068768"/>
                  <a:ext cx="447675" cy="623888"/>
                </a:xfrm>
                <a:custGeom>
                  <a:avLst/>
                  <a:gdLst/>
                  <a:ahLst/>
                  <a:cxnLst/>
                  <a:rect l="l" t="t" r="r" b="b"/>
                  <a:pathLst>
                    <a:path w="119" h="165" extrusionOk="0">
                      <a:moveTo>
                        <a:pt x="119" y="0"/>
                      </a:moveTo>
                      <a:cubicBezTo>
                        <a:pt x="119" y="52"/>
                        <a:pt x="119" y="104"/>
                        <a:pt x="119" y="157"/>
                      </a:cubicBezTo>
                      <a:cubicBezTo>
                        <a:pt x="109" y="157"/>
                        <a:pt x="100" y="157"/>
                        <a:pt x="91" y="157"/>
                      </a:cubicBezTo>
                      <a:cubicBezTo>
                        <a:pt x="90" y="153"/>
                        <a:pt x="90" y="149"/>
                        <a:pt x="90" y="144"/>
                      </a:cubicBezTo>
                      <a:cubicBezTo>
                        <a:pt x="86" y="147"/>
                        <a:pt x="83" y="150"/>
                        <a:pt x="80" y="153"/>
                      </a:cubicBezTo>
                      <a:cubicBezTo>
                        <a:pt x="64" y="165"/>
                        <a:pt x="38" y="163"/>
                        <a:pt x="23" y="148"/>
                      </a:cubicBezTo>
                      <a:cubicBezTo>
                        <a:pt x="2" y="126"/>
                        <a:pt x="0" y="78"/>
                        <a:pt x="19" y="54"/>
                      </a:cubicBezTo>
                      <a:cubicBezTo>
                        <a:pt x="37" y="31"/>
                        <a:pt x="72" y="32"/>
                        <a:pt x="85" y="51"/>
                      </a:cubicBezTo>
                      <a:cubicBezTo>
                        <a:pt x="86" y="52"/>
                        <a:pt x="87" y="53"/>
                        <a:pt x="89" y="55"/>
                      </a:cubicBezTo>
                      <a:cubicBezTo>
                        <a:pt x="89" y="35"/>
                        <a:pt x="89" y="18"/>
                        <a:pt x="89" y="0"/>
                      </a:cubicBezTo>
                      <a:cubicBezTo>
                        <a:pt x="100" y="0"/>
                        <a:pt x="109" y="0"/>
                        <a:pt x="119" y="0"/>
                      </a:cubicBezTo>
                      <a:close/>
                      <a:moveTo>
                        <a:pt x="91" y="101"/>
                      </a:moveTo>
                      <a:cubicBezTo>
                        <a:pt x="90" y="94"/>
                        <a:pt x="90" y="89"/>
                        <a:pt x="89" y="84"/>
                      </a:cubicBezTo>
                      <a:cubicBezTo>
                        <a:pt x="85" y="70"/>
                        <a:pt x="77" y="63"/>
                        <a:pt x="64" y="63"/>
                      </a:cubicBezTo>
                      <a:cubicBezTo>
                        <a:pt x="52" y="63"/>
                        <a:pt x="43" y="70"/>
                        <a:pt x="39" y="83"/>
                      </a:cubicBezTo>
                      <a:cubicBezTo>
                        <a:pt x="35" y="95"/>
                        <a:pt x="36" y="108"/>
                        <a:pt x="40" y="119"/>
                      </a:cubicBezTo>
                      <a:cubicBezTo>
                        <a:pt x="44" y="129"/>
                        <a:pt x="51" y="135"/>
                        <a:pt x="62" y="136"/>
                      </a:cubicBezTo>
                      <a:cubicBezTo>
                        <a:pt x="73" y="137"/>
                        <a:pt x="83" y="131"/>
                        <a:pt x="87" y="120"/>
                      </a:cubicBezTo>
                      <a:cubicBezTo>
                        <a:pt x="89" y="114"/>
                        <a:pt x="90" y="107"/>
                        <a:pt x="91"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2" name="Google Shape;341;p1">
                  <a:extLst>
                    <a:ext uri="{FF2B5EF4-FFF2-40B4-BE49-F238E27FC236}">
                      <a16:creationId xmlns:a16="http://schemas.microsoft.com/office/drawing/2014/main" id="{AF9755BE-D2DF-ACB3-7980-2EBE9D2DD378}"/>
                    </a:ext>
                  </a:extLst>
                </p:cNvPr>
                <p:cNvSpPr/>
                <p:nvPr/>
              </p:nvSpPr>
              <p:spPr>
                <a:xfrm>
                  <a:off x="9395351" y="-1071943"/>
                  <a:ext cx="395288" cy="596900"/>
                </a:xfrm>
                <a:custGeom>
                  <a:avLst/>
                  <a:gdLst/>
                  <a:ahLst/>
                  <a:cxnLst/>
                  <a:rect l="l" t="t" r="r" b="b"/>
                  <a:pathLst>
                    <a:path w="105" h="158" extrusionOk="0">
                      <a:moveTo>
                        <a:pt x="0" y="0"/>
                      </a:moveTo>
                      <a:cubicBezTo>
                        <a:pt x="10" y="0"/>
                        <a:pt x="19" y="0"/>
                        <a:pt x="29" y="0"/>
                      </a:cubicBezTo>
                      <a:cubicBezTo>
                        <a:pt x="29" y="18"/>
                        <a:pt x="29" y="35"/>
                        <a:pt x="29" y="55"/>
                      </a:cubicBezTo>
                      <a:cubicBezTo>
                        <a:pt x="32" y="52"/>
                        <a:pt x="34" y="51"/>
                        <a:pt x="35" y="50"/>
                      </a:cubicBezTo>
                      <a:cubicBezTo>
                        <a:pt x="49" y="37"/>
                        <a:pt x="66" y="35"/>
                        <a:pt x="83" y="42"/>
                      </a:cubicBezTo>
                      <a:cubicBezTo>
                        <a:pt x="100" y="48"/>
                        <a:pt x="105" y="62"/>
                        <a:pt x="105" y="79"/>
                      </a:cubicBezTo>
                      <a:cubicBezTo>
                        <a:pt x="105" y="105"/>
                        <a:pt x="105" y="131"/>
                        <a:pt x="105" y="158"/>
                      </a:cubicBezTo>
                      <a:cubicBezTo>
                        <a:pt x="95" y="158"/>
                        <a:pt x="86" y="158"/>
                        <a:pt x="76" y="158"/>
                      </a:cubicBezTo>
                      <a:cubicBezTo>
                        <a:pt x="76" y="154"/>
                        <a:pt x="76" y="151"/>
                        <a:pt x="76" y="148"/>
                      </a:cubicBezTo>
                      <a:cubicBezTo>
                        <a:pt x="75" y="126"/>
                        <a:pt x="75" y="104"/>
                        <a:pt x="75" y="83"/>
                      </a:cubicBezTo>
                      <a:cubicBezTo>
                        <a:pt x="74" y="71"/>
                        <a:pt x="69" y="65"/>
                        <a:pt x="60" y="64"/>
                      </a:cubicBezTo>
                      <a:cubicBezTo>
                        <a:pt x="49" y="62"/>
                        <a:pt x="38" y="66"/>
                        <a:pt x="33" y="75"/>
                      </a:cubicBezTo>
                      <a:cubicBezTo>
                        <a:pt x="31" y="81"/>
                        <a:pt x="30" y="87"/>
                        <a:pt x="30" y="93"/>
                      </a:cubicBezTo>
                      <a:cubicBezTo>
                        <a:pt x="29" y="115"/>
                        <a:pt x="29" y="136"/>
                        <a:pt x="29" y="158"/>
                      </a:cubicBezTo>
                      <a:cubicBezTo>
                        <a:pt x="19" y="158"/>
                        <a:pt x="10" y="158"/>
                        <a:pt x="0" y="158"/>
                      </a:cubicBezTo>
                      <a:cubicBezTo>
                        <a:pt x="0" y="105"/>
                        <a:pt x="0" y="53"/>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3" name="Google Shape;342;p1">
                  <a:extLst>
                    <a:ext uri="{FF2B5EF4-FFF2-40B4-BE49-F238E27FC236}">
                      <a16:creationId xmlns:a16="http://schemas.microsoft.com/office/drawing/2014/main" id="{B7E4CEC6-E801-7E8E-51E3-8DFEEC845376}"/>
                    </a:ext>
                  </a:extLst>
                </p:cNvPr>
                <p:cNvSpPr/>
                <p:nvPr/>
              </p:nvSpPr>
              <p:spPr>
                <a:xfrm>
                  <a:off x="1711851" y="-1929193"/>
                  <a:ext cx="354013" cy="633413"/>
                </a:xfrm>
                <a:custGeom>
                  <a:avLst/>
                  <a:gdLst/>
                  <a:ahLst/>
                  <a:cxnLst/>
                  <a:rect l="l" t="t" r="r" b="b"/>
                  <a:pathLst>
                    <a:path w="94" h="168" extrusionOk="0">
                      <a:moveTo>
                        <a:pt x="42" y="168"/>
                      </a:moveTo>
                      <a:cubicBezTo>
                        <a:pt x="27" y="168"/>
                        <a:pt x="14" y="168"/>
                        <a:pt x="0" y="168"/>
                      </a:cubicBezTo>
                      <a:cubicBezTo>
                        <a:pt x="0" y="113"/>
                        <a:pt x="0" y="60"/>
                        <a:pt x="0" y="6"/>
                      </a:cubicBezTo>
                      <a:cubicBezTo>
                        <a:pt x="13" y="6"/>
                        <a:pt x="26" y="6"/>
                        <a:pt x="40" y="6"/>
                      </a:cubicBezTo>
                      <a:cubicBezTo>
                        <a:pt x="40" y="14"/>
                        <a:pt x="40" y="21"/>
                        <a:pt x="40" y="29"/>
                      </a:cubicBezTo>
                      <a:cubicBezTo>
                        <a:pt x="41" y="30"/>
                        <a:pt x="41" y="30"/>
                        <a:pt x="42" y="30"/>
                      </a:cubicBezTo>
                      <a:cubicBezTo>
                        <a:pt x="44" y="27"/>
                        <a:pt x="46" y="25"/>
                        <a:pt x="48" y="22"/>
                      </a:cubicBezTo>
                      <a:cubicBezTo>
                        <a:pt x="57" y="7"/>
                        <a:pt x="70" y="0"/>
                        <a:pt x="87" y="1"/>
                      </a:cubicBezTo>
                      <a:cubicBezTo>
                        <a:pt x="89" y="1"/>
                        <a:pt x="93" y="4"/>
                        <a:pt x="93" y="6"/>
                      </a:cubicBezTo>
                      <a:cubicBezTo>
                        <a:pt x="94" y="18"/>
                        <a:pt x="94" y="30"/>
                        <a:pt x="94" y="42"/>
                      </a:cubicBezTo>
                      <a:cubicBezTo>
                        <a:pt x="87" y="43"/>
                        <a:pt x="81" y="43"/>
                        <a:pt x="74" y="44"/>
                      </a:cubicBezTo>
                      <a:cubicBezTo>
                        <a:pt x="53" y="47"/>
                        <a:pt x="42" y="59"/>
                        <a:pt x="42" y="81"/>
                      </a:cubicBezTo>
                      <a:cubicBezTo>
                        <a:pt x="42" y="108"/>
                        <a:pt x="42" y="135"/>
                        <a:pt x="42" y="162"/>
                      </a:cubicBezTo>
                      <a:cubicBezTo>
                        <a:pt x="42" y="163"/>
                        <a:pt x="42" y="165"/>
                        <a:pt x="42" y="1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4" name="Google Shape;343;p1">
                  <a:extLst>
                    <a:ext uri="{FF2B5EF4-FFF2-40B4-BE49-F238E27FC236}">
                      <a16:creationId xmlns:a16="http://schemas.microsoft.com/office/drawing/2014/main" id="{53714696-C483-5A20-034C-38CA255B89B4}"/>
                    </a:ext>
                  </a:extLst>
                </p:cNvPr>
                <p:cNvSpPr/>
                <p:nvPr/>
              </p:nvSpPr>
              <p:spPr>
                <a:xfrm>
                  <a:off x="11808351" y="-932243"/>
                  <a:ext cx="419100" cy="482600"/>
                </a:xfrm>
                <a:custGeom>
                  <a:avLst/>
                  <a:gdLst/>
                  <a:ahLst/>
                  <a:cxnLst/>
                  <a:rect l="l" t="t" r="r" b="b"/>
                  <a:pathLst>
                    <a:path w="111" h="128" extrusionOk="0">
                      <a:moveTo>
                        <a:pt x="111" y="71"/>
                      </a:moveTo>
                      <a:cubicBezTo>
                        <a:pt x="84" y="71"/>
                        <a:pt x="57" y="71"/>
                        <a:pt x="31" y="71"/>
                      </a:cubicBezTo>
                      <a:cubicBezTo>
                        <a:pt x="29" y="85"/>
                        <a:pt x="35" y="95"/>
                        <a:pt x="46" y="99"/>
                      </a:cubicBezTo>
                      <a:cubicBezTo>
                        <a:pt x="58" y="103"/>
                        <a:pt x="69" y="100"/>
                        <a:pt x="77" y="90"/>
                      </a:cubicBezTo>
                      <a:cubicBezTo>
                        <a:pt x="78" y="89"/>
                        <a:pt x="80" y="88"/>
                        <a:pt x="82" y="88"/>
                      </a:cubicBezTo>
                      <a:cubicBezTo>
                        <a:pt x="91" y="87"/>
                        <a:pt x="99" y="87"/>
                        <a:pt x="108" y="87"/>
                      </a:cubicBezTo>
                      <a:cubicBezTo>
                        <a:pt x="104" y="107"/>
                        <a:pt x="86" y="122"/>
                        <a:pt x="64" y="124"/>
                      </a:cubicBezTo>
                      <a:cubicBezTo>
                        <a:pt x="25" y="128"/>
                        <a:pt x="0" y="106"/>
                        <a:pt x="0" y="66"/>
                      </a:cubicBezTo>
                      <a:cubicBezTo>
                        <a:pt x="0" y="59"/>
                        <a:pt x="0" y="51"/>
                        <a:pt x="1" y="44"/>
                      </a:cubicBezTo>
                      <a:cubicBezTo>
                        <a:pt x="8" y="15"/>
                        <a:pt x="27" y="0"/>
                        <a:pt x="59" y="1"/>
                      </a:cubicBezTo>
                      <a:cubicBezTo>
                        <a:pt x="86" y="2"/>
                        <a:pt x="105" y="20"/>
                        <a:pt x="109" y="48"/>
                      </a:cubicBezTo>
                      <a:cubicBezTo>
                        <a:pt x="110" y="55"/>
                        <a:pt x="110" y="63"/>
                        <a:pt x="111" y="71"/>
                      </a:cubicBezTo>
                      <a:close/>
                      <a:moveTo>
                        <a:pt x="78" y="51"/>
                      </a:moveTo>
                      <a:cubicBezTo>
                        <a:pt x="79" y="36"/>
                        <a:pt x="70" y="27"/>
                        <a:pt x="57" y="26"/>
                      </a:cubicBezTo>
                      <a:cubicBezTo>
                        <a:pt x="42" y="25"/>
                        <a:pt x="33" y="33"/>
                        <a:pt x="31" y="51"/>
                      </a:cubicBezTo>
                      <a:cubicBezTo>
                        <a:pt x="47" y="51"/>
                        <a:pt x="63" y="51"/>
                        <a:pt x="78" y="5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5" name="Google Shape;344;p1">
                  <a:extLst>
                    <a:ext uri="{FF2B5EF4-FFF2-40B4-BE49-F238E27FC236}">
                      <a16:creationId xmlns:a16="http://schemas.microsoft.com/office/drawing/2014/main" id="{5938C9A4-0ABA-D7E2-4892-93182E067F6D}"/>
                    </a:ext>
                  </a:extLst>
                </p:cNvPr>
                <p:cNvSpPr/>
                <p:nvPr/>
              </p:nvSpPr>
              <p:spPr>
                <a:xfrm>
                  <a:off x="7952313" y="-935418"/>
                  <a:ext cx="417513" cy="482600"/>
                </a:xfrm>
                <a:custGeom>
                  <a:avLst/>
                  <a:gdLst/>
                  <a:ahLst/>
                  <a:cxnLst/>
                  <a:rect l="l" t="t" r="r" b="b"/>
                  <a:pathLst>
                    <a:path w="111" h="128" extrusionOk="0">
                      <a:moveTo>
                        <a:pt x="111" y="72"/>
                      </a:moveTo>
                      <a:cubicBezTo>
                        <a:pt x="84" y="72"/>
                        <a:pt x="57" y="72"/>
                        <a:pt x="31" y="72"/>
                      </a:cubicBezTo>
                      <a:cubicBezTo>
                        <a:pt x="30" y="86"/>
                        <a:pt x="35" y="96"/>
                        <a:pt x="46" y="100"/>
                      </a:cubicBezTo>
                      <a:cubicBezTo>
                        <a:pt x="58" y="104"/>
                        <a:pt x="68" y="102"/>
                        <a:pt x="77" y="91"/>
                      </a:cubicBezTo>
                      <a:cubicBezTo>
                        <a:pt x="78" y="90"/>
                        <a:pt x="80" y="89"/>
                        <a:pt x="82" y="88"/>
                      </a:cubicBezTo>
                      <a:cubicBezTo>
                        <a:pt x="83" y="88"/>
                        <a:pt x="84" y="88"/>
                        <a:pt x="86" y="88"/>
                      </a:cubicBezTo>
                      <a:cubicBezTo>
                        <a:pt x="93" y="88"/>
                        <a:pt x="101" y="88"/>
                        <a:pt x="108" y="88"/>
                      </a:cubicBezTo>
                      <a:cubicBezTo>
                        <a:pt x="104" y="109"/>
                        <a:pt x="86" y="124"/>
                        <a:pt x="63" y="125"/>
                      </a:cubicBezTo>
                      <a:cubicBezTo>
                        <a:pt x="24" y="128"/>
                        <a:pt x="0" y="107"/>
                        <a:pt x="0" y="67"/>
                      </a:cubicBezTo>
                      <a:cubicBezTo>
                        <a:pt x="0" y="58"/>
                        <a:pt x="0" y="49"/>
                        <a:pt x="3" y="40"/>
                      </a:cubicBezTo>
                      <a:cubicBezTo>
                        <a:pt x="10" y="13"/>
                        <a:pt x="32" y="0"/>
                        <a:pt x="62" y="2"/>
                      </a:cubicBezTo>
                      <a:cubicBezTo>
                        <a:pt x="88" y="5"/>
                        <a:pt x="106" y="22"/>
                        <a:pt x="109" y="50"/>
                      </a:cubicBezTo>
                      <a:cubicBezTo>
                        <a:pt x="110" y="57"/>
                        <a:pt x="110" y="64"/>
                        <a:pt x="111" y="72"/>
                      </a:cubicBezTo>
                      <a:close/>
                      <a:moveTo>
                        <a:pt x="78" y="52"/>
                      </a:moveTo>
                      <a:cubicBezTo>
                        <a:pt x="78" y="37"/>
                        <a:pt x="69" y="27"/>
                        <a:pt x="56" y="27"/>
                      </a:cubicBezTo>
                      <a:cubicBezTo>
                        <a:pt x="41" y="26"/>
                        <a:pt x="32" y="35"/>
                        <a:pt x="31" y="52"/>
                      </a:cubicBezTo>
                      <a:cubicBezTo>
                        <a:pt x="47" y="52"/>
                        <a:pt x="63" y="52"/>
                        <a:pt x="78"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6" name="Google Shape;345;p1">
                  <a:extLst>
                    <a:ext uri="{FF2B5EF4-FFF2-40B4-BE49-F238E27FC236}">
                      <a16:creationId xmlns:a16="http://schemas.microsoft.com/office/drawing/2014/main" id="{AE12A1D9-9B0A-2AC8-CEF8-E2BBDB40EF94}"/>
                    </a:ext>
                  </a:extLst>
                </p:cNvPr>
                <p:cNvSpPr/>
                <p:nvPr/>
              </p:nvSpPr>
              <p:spPr>
                <a:xfrm>
                  <a:off x="8404751" y="-935418"/>
                  <a:ext cx="409575" cy="479425"/>
                </a:xfrm>
                <a:custGeom>
                  <a:avLst/>
                  <a:gdLst/>
                  <a:ahLst/>
                  <a:cxnLst/>
                  <a:rect l="l" t="t" r="r" b="b"/>
                  <a:pathLst>
                    <a:path w="109" h="127" extrusionOk="0">
                      <a:moveTo>
                        <a:pt x="109" y="122"/>
                      </a:moveTo>
                      <a:cubicBezTo>
                        <a:pt x="102" y="122"/>
                        <a:pt x="92" y="123"/>
                        <a:pt x="83" y="122"/>
                      </a:cubicBezTo>
                      <a:cubicBezTo>
                        <a:pt x="79" y="121"/>
                        <a:pt x="77" y="115"/>
                        <a:pt x="74" y="111"/>
                      </a:cubicBezTo>
                      <a:cubicBezTo>
                        <a:pt x="73" y="111"/>
                        <a:pt x="71" y="113"/>
                        <a:pt x="69" y="114"/>
                      </a:cubicBezTo>
                      <a:cubicBezTo>
                        <a:pt x="58" y="124"/>
                        <a:pt x="45" y="127"/>
                        <a:pt x="31" y="125"/>
                      </a:cubicBezTo>
                      <a:cubicBezTo>
                        <a:pt x="14" y="123"/>
                        <a:pt x="4" y="112"/>
                        <a:pt x="2" y="97"/>
                      </a:cubicBezTo>
                      <a:cubicBezTo>
                        <a:pt x="0" y="78"/>
                        <a:pt x="8" y="63"/>
                        <a:pt x="24" y="58"/>
                      </a:cubicBezTo>
                      <a:cubicBezTo>
                        <a:pt x="36" y="54"/>
                        <a:pt x="49" y="53"/>
                        <a:pt x="62" y="50"/>
                      </a:cubicBezTo>
                      <a:cubicBezTo>
                        <a:pt x="68" y="49"/>
                        <a:pt x="75" y="48"/>
                        <a:pt x="75" y="40"/>
                      </a:cubicBezTo>
                      <a:cubicBezTo>
                        <a:pt x="75" y="31"/>
                        <a:pt x="70" y="28"/>
                        <a:pt x="62" y="26"/>
                      </a:cubicBezTo>
                      <a:cubicBezTo>
                        <a:pt x="49" y="24"/>
                        <a:pt x="42" y="27"/>
                        <a:pt x="35" y="40"/>
                      </a:cubicBezTo>
                      <a:cubicBezTo>
                        <a:pt x="34" y="41"/>
                        <a:pt x="32" y="42"/>
                        <a:pt x="30" y="42"/>
                      </a:cubicBezTo>
                      <a:cubicBezTo>
                        <a:pt x="22" y="43"/>
                        <a:pt x="14" y="43"/>
                        <a:pt x="7" y="43"/>
                      </a:cubicBezTo>
                      <a:cubicBezTo>
                        <a:pt x="6" y="27"/>
                        <a:pt x="14" y="12"/>
                        <a:pt x="29" y="7"/>
                      </a:cubicBezTo>
                      <a:cubicBezTo>
                        <a:pt x="48" y="0"/>
                        <a:pt x="67" y="0"/>
                        <a:pt x="86" y="8"/>
                      </a:cubicBezTo>
                      <a:cubicBezTo>
                        <a:pt x="98" y="13"/>
                        <a:pt x="105" y="23"/>
                        <a:pt x="105" y="36"/>
                      </a:cubicBezTo>
                      <a:cubicBezTo>
                        <a:pt x="105" y="56"/>
                        <a:pt x="104" y="77"/>
                        <a:pt x="105" y="97"/>
                      </a:cubicBezTo>
                      <a:cubicBezTo>
                        <a:pt x="105" y="105"/>
                        <a:pt x="107" y="113"/>
                        <a:pt x="109" y="122"/>
                      </a:cubicBezTo>
                      <a:close/>
                      <a:moveTo>
                        <a:pt x="74" y="67"/>
                      </a:moveTo>
                      <a:cubicBezTo>
                        <a:pt x="66" y="68"/>
                        <a:pt x="59" y="70"/>
                        <a:pt x="52" y="72"/>
                      </a:cubicBezTo>
                      <a:cubicBezTo>
                        <a:pt x="48" y="73"/>
                        <a:pt x="44" y="73"/>
                        <a:pt x="41" y="75"/>
                      </a:cubicBezTo>
                      <a:cubicBezTo>
                        <a:pt x="33" y="79"/>
                        <a:pt x="30" y="86"/>
                        <a:pt x="33" y="94"/>
                      </a:cubicBezTo>
                      <a:cubicBezTo>
                        <a:pt x="35" y="101"/>
                        <a:pt x="40" y="104"/>
                        <a:pt x="48" y="104"/>
                      </a:cubicBezTo>
                      <a:cubicBezTo>
                        <a:pt x="68" y="104"/>
                        <a:pt x="78" y="90"/>
                        <a:pt x="74" y="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7" name="Google Shape;346;p1">
                  <a:extLst>
                    <a:ext uri="{FF2B5EF4-FFF2-40B4-BE49-F238E27FC236}">
                      <a16:creationId xmlns:a16="http://schemas.microsoft.com/office/drawing/2014/main" id="{57FCF487-7C2E-3D94-2826-14A7694846FA}"/>
                    </a:ext>
                  </a:extLst>
                </p:cNvPr>
                <p:cNvSpPr/>
                <p:nvPr/>
              </p:nvSpPr>
              <p:spPr>
                <a:xfrm>
                  <a:off x="4324876" y="-932243"/>
                  <a:ext cx="414338" cy="479425"/>
                </a:xfrm>
                <a:custGeom>
                  <a:avLst/>
                  <a:gdLst/>
                  <a:ahLst/>
                  <a:cxnLst/>
                  <a:rect l="l" t="t" r="r" b="b"/>
                  <a:pathLst>
                    <a:path w="110" h="127" extrusionOk="0">
                      <a:moveTo>
                        <a:pt x="110" y="121"/>
                      </a:moveTo>
                      <a:cubicBezTo>
                        <a:pt x="102" y="121"/>
                        <a:pt x="92" y="122"/>
                        <a:pt x="83" y="121"/>
                      </a:cubicBezTo>
                      <a:cubicBezTo>
                        <a:pt x="80" y="120"/>
                        <a:pt x="77" y="114"/>
                        <a:pt x="75" y="111"/>
                      </a:cubicBezTo>
                      <a:cubicBezTo>
                        <a:pt x="67" y="115"/>
                        <a:pt x="57" y="121"/>
                        <a:pt x="47" y="123"/>
                      </a:cubicBezTo>
                      <a:cubicBezTo>
                        <a:pt x="34" y="127"/>
                        <a:pt x="20" y="124"/>
                        <a:pt x="10" y="113"/>
                      </a:cubicBezTo>
                      <a:cubicBezTo>
                        <a:pt x="1" y="103"/>
                        <a:pt x="0" y="90"/>
                        <a:pt x="5" y="77"/>
                      </a:cubicBezTo>
                      <a:cubicBezTo>
                        <a:pt x="10" y="61"/>
                        <a:pt x="23" y="56"/>
                        <a:pt x="38" y="53"/>
                      </a:cubicBezTo>
                      <a:cubicBezTo>
                        <a:pt x="46" y="52"/>
                        <a:pt x="55" y="51"/>
                        <a:pt x="63" y="49"/>
                      </a:cubicBezTo>
                      <a:cubicBezTo>
                        <a:pt x="69" y="48"/>
                        <a:pt x="75" y="47"/>
                        <a:pt x="75" y="39"/>
                      </a:cubicBezTo>
                      <a:cubicBezTo>
                        <a:pt x="76" y="31"/>
                        <a:pt x="71" y="27"/>
                        <a:pt x="64" y="26"/>
                      </a:cubicBezTo>
                      <a:cubicBezTo>
                        <a:pt x="49" y="22"/>
                        <a:pt x="40" y="27"/>
                        <a:pt x="34" y="41"/>
                      </a:cubicBezTo>
                      <a:cubicBezTo>
                        <a:pt x="25" y="41"/>
                        <a:pt x="16" y="41"/>
                        <a:pt x="7" y="41"/>
                      </a:cubicBezTo>
                      <a:cubicBezTo>
                        <a:pt x="9" y="18"/>
                        <a:pt x="19" y="6"/>
                        <a:pt x="42" y="2"/>
                      </a:cubicBezTo>
                      <a:cubicBezTo>
                        <a:pt x="57" y="0"/>
                        <a:pt x="72" y="0"/>
                        <a:pt x="86" y="6"/>
                      </a:cubicBezTo>
                      <a:cubicBezTo>
                        <a:pt x="99" y="12"/>
                        <a:pt x="105" y="21"/>
                        <a:pt x="105" y="35"/>
                      </a:cubicBezTo>
                      <a:cubicBezTo>
                        <a:pt x="105" y="56"/>
                        <a:pt x="105" y="76"/>
                        <a:pt x="105" y="96"/>
                      </a:cubicBezTo>
                      <a:cubicBezTo>
                        <a:pt x="106" y="104"/>
                        <a:pt x="108" y="112"/>
                        <a:pt x="110" y="121"/>
                      </a:cubicBezTo>
                      <a:close/>
                      <a:moveTo>
                        <a:pt x="75" y="65"/>
                      </a:moveTo>
                      <a:cubicBezTo>
                        <a:pt x="64" y="68"/>
                        <a:pt x="53" y="70"/>
                        <a:pt x="43" y="74"/>
                      </a:cubicBezTo>
                      <a:cubicBezTo>
                        <a:pt x="39" y="75"/>
                        <a:pt x="34" y="81"/>
                        <a:pt x="33" y="86"/>
                      </a:cubicBezTo>
                      <a:cubicBezTo>
                        <a:pt x="31" y="99"/>
                        <a:pt x="40" y="105"/>
                        <a:pt x="55" y="103"/>
                      </a:cubicBezTo>
                      <a:cubicBezTo>
                        <a:pt x="71" y="99"/>
                        <a:pt x="77" y="89"/>
                        <a:pt x="75" y="6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8" name="Google Shape;347;p1">
                  <a:extLst>
                    <a:ext uri="{FF2B5EF4-FFF2-40B4-BE49-F238E27FC236}">
                      <a16:creationId xmlns:a16="http://schemas.microsoft.com/office/drawing/2014/main" id="{F228C86B-758A-9C63-7968-44CA929CBF91}"/>
                    </a:ext>
                  </a:extLst>
                </p:cNvPr>
                <p:cNvSpPr/>
                <p:nvPr/>
              </p:nvSpPr>
              <p:spPr>
                <a:xfrm>
                  <a:off x="5680601" y="-935418"/>
                  <a:ext cx="407988" cy="479425"/>
                </a:xfrm>
                <a:custGeom>
                  <a:avLst/>
                  <a:gdLst/>
                  <a:ahLst/>
                  <a:cxnLst/>
                  <a:rect l="l" t="t" r="r" b="b"/>
                  <a:pathLst>
                    <a:path w="108" h="127" extrusionOk="0">
                      <a:moveTo>
                        <a:pt x="33" y="42"/>
                      </a:moveTo>
                      <a:cubicBezTo>
                        <a:pt x="24" y="42"/>
                        <a:pt x="15" y="42"/>
                        <a:pt x="6" y="42"/>
                      </a:cubicBezTo>
                      <a:cubicBezTo>
                        <a:pt x="5" y="26"/>
                        <a:pt x="15" y="11"/>
                        <a:pt x="31" y="6"/>
                      </a:cubicBezTo>
                      <a:cubicBezTo>
                        <a:pt x="47" y="0"/>
                        <a:pt x="65" y="0"/>
                        <a:pt x="81" y="6"/>
                      </a:cubicBezTo>
                      <a:cubicBezTo>
                        <a:pt x="96" y="11"/>
                        <a:pt x="103" y="21"/>
                        <a:pt x="103" y="37"/>
                      </a:cubicBezTo>
                      <a:cubicBezTo>
                        <a:pt x="103" y="56"/>
                        <a:pt x="103" y="75"/>
                        <a:pt x="103" y="94"/>
                      </a:cubicBezTo>
                      <a:cubicBezTo>
                        <a:pt x="104" y="103"/>
                        <a:pt x="106" y="112"/>
                        <a:pt x="108" y="122"/>
                      </a:cubicBezTo>
                      <a:cubicBezTo>
                        <a:pt x="100" y="122"/>
                        <a:pt x="90" y="123"/>
                        <a:pt x="80" y="122"/>
                      </a:cubicBezTo>
                      <a:cubicBezTo>
                        <a:pt x="77" y="121"/>
                        <a:pt x="76" y="114"/>
                        <a:pt x="74" y="110"/>
                      </a:cubicBezTo>
                      <a:cubicBezTo>
                        <a:pt x="70" y="113"/>
                        <a:pt x="67" y="115"/>
                        <a:pt x="64" y="118"/>
                      </a:cubicBezTo>
                      <a:cubicBezTo>
                        <a:pt x="53" y="125"/>
                        <a:pt x="41" y="127"/>
                        <a:pt x="28" y="125"/>
                      </a:cubicBezTo>
                      <a:cubicBezTo>
                        <a:pt x="11" y="122"/>
                        <a:pt x="1" y="110"/>
                        <a:pt x="1" y="93"/>
                      </a:cubicBezTo>
                      <a:cubicBezTo>
                        <a:pt x="0" y="74"/>
                        <a:pt x="10" y="60"/>
                        <a:pt x="28" y="56"/>
                      </a:cubicBezTo>
                      <a:cubicBezTo>
                        <a:pt x="39" y="53"/>
                        <a:pt x="50" y="52"/>
                        <a:pt x="62" y="50"/>
                      </a:cubicBezTo>
                      <a:cubicBezTo>
                        <a:pt x="68" y="49"/>
                        <a:pt x="74" y="48"/>
                        <a:pt x="74" y="40"/>
                      </a:cubicBezTo>
                      <a:cubicBezTo>
                        <a:pt x="74" y="33"/>
                        <a:pt x="70" y="29"/>
                        <a:pt x="63" y="27"/>
                      </a:cubicBezTo>
                      <a:cubicBezTo>
                        <a:pt x="47" y="23"/>
                        <a:pt x="38" y="28"/>
                        <a:pt x="33" y="42"/>
                      </a:cubicBezTo>
                      <a:close/>
                      <a:moveTo>
                        <a:pt x="73" y="66"/>
                      </a:moveTo>
                      <a:cubicBezTo>
                        <a:pt x="62" y="69"/>
                        <a:pt x="51" y="71"/>
                        <a:pt x="41" y="75"/>
                      </a:cubicBezTo>
                      <a:cubicBezTo>
                        <a:pt x="33" y="77"/>
                        <a:pt x="29" y="86"/>
                        <a:pt x="31" y="93"/>
                      </a:cubicBezTo>
                      <a:cubicBezTo>
                        <a:pt x="33" y="101"/>
                        <a:pt x="39" y="104"/>
                        <a:pt x="47" y="104"/>
                      </a:cubicBezTo>
                      <a:cubicBezTo>
                        <a:pt x="67" y="104"/>
                        <a:pt x="78" y="90"/>
                        <a:pt x="73"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9" name="Google Shape;348;p1">
                  <a:extLst>
                    <a:ext uri="{FF2B5EF4-FFF2-40B4-BE49-F238E27FC236}">
                      <a16:creationId xmlns:a16="http://schemas.microsoft.com/office/drawing/2014/main" id="{8688B8E4-EDE0-F2B7-BEB9-25C6AEC0A650}"/>
                    </a:ext>
                  </a:extLst>
                </p:cNvPr>
                <p:cNvSpPr/>
                <p:nvPr/>
              </p:nvSpPr>
              <p:spPr>
                <a:xfrm>
                  <a:off x="2378601" y="-929068"/>
                  <a:ext cx="455613" cy="468313"/>
                </a:xfrm>
                <a:custGeom>
                  <a:avLst/>
                  <a:gdLst/>
                  <a:ahLst/>
                  <a:cxnLst/>
                  <a:rect l="l" t="t" r="r" b="b"/>
                  <a:pathLst>
                    <a:path w="121" h="124" extrusionOk="0">
                      <a:moveTo>
                        <a:pt x="61" y="123"/>
                      </a:moveTo>
                      <a:cubicBezTo>
                        <a:pt x="28" y="124"/>
                        <a:pt x="0" y="101"/>
                        <a:pt x="1" y="60"/>
                      </a:cubicBezTo>
                      <a:cubicBezTo>
                        <a:pt x="2" y="24"/>
                        <a:pt x="25" y="0"/>
                        <a:pt x="61" y="0"/>
                      </a:cubicBezTo>
                      <a:cubicBezTo>
                        <a:pt x="97" y="0"/>
                        <a:pt x="121" y="25"/>
                        <a:pt x="121" y="62"/>
                      </a:cubicBezTo>
                      <a:cubicBezTo>
                        <a:pt x="121" y="99"/>
                        <a:pt x="97" y="124"/>
                        <a:pt x="61" y="123"/>
                      </a:cubicBezTo>
                      <a:close/>
                      <a:moveTo>
                        <a:pt x="90" y="62"/>
                      </a:moveTo>
                      <a:cubicBezTo>
                        <a:pt x="89" y="57"/>
                        <a:pt x="89" y="52"/>
                        <a:pt x="88" y="47"/>
                      </a:cubicBezTo>
                      <a:cubicBezTo>
                        <a:pt x="84" y="32"/>
                        <a:pt x="75" y="25"/>
                        <a:pt x="60" y="25"/>
                      </a:cubicBezTo>
                      <a:cubicBezTo>
                        <a:pt x="46" y="26"/>
                        <a:pt x="36" y="33"/>
                        <a:pt x="34" y="48"/>
                      </a:cubicBezTo>
                      <a:cubicBezTo>
                        <a:pt x="32" y="58"/>
                        <a:pt x="32" y="69"/>
                        <a:pt x="35" y="79"/>
                      </a:cubicBezTo>
                      <a:cubicBezTo>
                        <a:pt x="37" y="92"/>
                        <a:pt x="47" y="98"/>
                        <a:pt x="61" y="98"/>
                      </a:cubicBezTo>
                      <a:cubicBezTo>
                        <a:pt x="75" y="98"/>
                        <a:pt x="84" y="91"/>
                        <a:pt x="87" y="78"/>
                      </a:cubicBezTo>
                      <a:cubicBezTo>
                        <a:pt x="89" y="73"/>
                        <a:pt x="89" y="67"/>
                        <a:pt x="90" y="6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0" name="Google Shape;349;p1">
                  <a:extLst>
                    <a:ext uri="{FF2B5EF4-FFF2-40B4-BE49-F238E27FC236}">
                      <a16:creationId xmlns:a16="http://schemas.microsoft.com/office/drawing/2014/main" id="{B9690646-0962-9DC1-C9F1-54CBB2F22EBC}"/>
                    </a:ext>
                  </a:extLst>
                </p:cNvPr>
                <p:cNvSpPr/>
                <p:nvPr/>
              </p:nvSpPr>
              <p:spPr>
                <a:xfrm>
                  <a:off x="795863" y="-929068"/>
                  <a:ext cx="457200" cy="468313"/>
                </a:xfrm>
                <a:custGeom>
                  <a:avLst/>
                  <a:gdLst/>
                  <a:ahLst/>
                  <a:cxnLst/>
                  <a:rect l="l" t="t" r="r" b="b"/>
                  <a:pathLst>
                    <a:path w="121" h="124" extrusionOk="0">
                      <a:moveTo>
                        <a:pt x="60" y="123"/>
                      </a:moveTo>
                      <a:cubicBezTo>
                        <a:pt x="24" y="123"/>
                        <a:pt x="0" y="98"/>
                        <a:pt x="1" y="61"/>
                      </a:cubicBezTo>
                      <a:cubicBezTo>
                        <a:pt x="1" y="24"/>
                        <a:pt x="25" y="0"/>
                        <a:pt x="62" y="0"/>
                      </a:cubicBezTo>
                      <a:cubicBezTo>
                        <a:pt x="98" y="0"/>
                        <a:pt x="121" y="25"/>
                        <a:pt x="121" y="63"/>
                      </a:cubicBezTo>
                      <a:cubicBezTo>
                        <a:pt x="121" y="100"/>
                        <a:pt x="97" y="124"/>
                        <a:pt x="60" y="123"/>
                      </a:cubicBezTo>
                      <a:close/>
                      <a:moveTo>
                        <a:pt x="32" y="62"/>
                      </a:moveTo>
                      <a:cubicBezTo>
                        <a:pt x="32" y="67"/>
                        <a:pt x="33" y="71"/>
                        <a:pt x="34" y="76"/>
                      </a:cubicBezTo>
                      <a:cubicBezTo>
                        <a:pt x="37" y="90"/>
                        <a:pt x="46" y="98"/>
                        <a:pt x="59" y="98"/>
                      </a:cubicBezTo>
                      <a:cubicBezTo>
                        <a:pt x="75" y="99"/>
                        <a:pt x="85" y="92"/>
                        <a:pt x="88" y="77"/>
                      </a:cubicBezTo>
                      <a:cubicBezTo>
                        <a:pt x="89" y="67"/>
                        <a:pt x="90" y="56"/>
                        <a:pt x="87" y="46"/>
                      </a:cubicBezTo>
                      <a:cubicBezTo>
                        <a:pt x="84" y="29"/>
                        <a:pt x="69" y="22"/>
                        <a:pt x="53" y="26"/>
                      </a:cubicBezTo>
                      <a:cubicBezTo>
                        <a:pt x="39" y="30"/>
                        <a:pt x="32" y="42"/>
                        <a:pt x="32" y="6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1" name="Google Shape;350;p1">
                  <a:extLst>
                    <a:ext uri="{FF2B5EF4-FFF2-40B4-BE49-F238E27FC236}">
                      <a16:creationId xmlns:a16="http://schemas.microsoft.com/office/drawing/2014/main" id="{D9EEBD6C-08F4-B01C-06A7-C96F401CC715}"/>
                    </a:ext>
                  </a:extLst>
                </p:cNvPr>
                <p:cNvSpPr/>
                <p:nvPr/>
              </p:nvSpPr>
              <p:spPr>
                <a:xfrm>
                  <a:off x="5018613" y="-943356"/>
                  <a:ext cx="406400" cy="493713"/>
                </a:xfrm>
                <a:custGeom>
                  <a:avLst/>
                  <a:gdLst/>
                  <a:ahLst/>
                  <a:cxnLst/>
                  <a:rect l="l" t="t" r="r" b="b"/>
                  <a:pathLst>
                    <a:path w="108" h="131" extrusionOk="0">
                      <a:moveTo>
                        <a:pt x="103" y="42"/>
                      </a:moveTo>
                      <a:cubicBezTo>
                        <a:pt x="94" y="42"/>
                        <a:pt x="86" y="42"/>
                        <a:pt x="77" y="42"/>
                      </a:cubicBezTo>
                      <a:cubicBezTo>
                        <a:pt x="76" y="42"/>
                        <a:pt x="74" y="39"/>
                        <a:pt x="73" y="37"/>
                      </a:cubicBezTo>
                      <a:cubicBezTo>
                        <a:pt x="67" y="26"/>
                        <a:pt x="45" y="23"/>
                        <a:pt x="36" y="31"/>
                      </a:cubicBezTo>
                      <a:cubicBezTo>
                        <a:pt x="31" y="36"/>
                        <a:pt x="32" y="43"/>
                        <a:pt x="39" y="46"/>
                      </a:cubicBezTo>
                      <a:cubicBezTo>
                        <a:pt x="47" y="49"/>
                        <a:pt x="55" y="50"/>
                        <a:pt x="62" y="52"/>
                      </a:cubicBezTo>
                      <a:cubicBezTo>
                        <a:pt x="70" y="54"/>
                        <a:pt x="77" y="56"/>
                        <a:pt x="85" y="59"/>
                      </a:cubicBezTo>
                      <a:cubicBezTo>
                        <a:pt x="97" y="63"/>
                        <a:pt x="106" y="70"/>
                        <a:pt x="107" y="84"/>
                      </a:cubicBezTo>
                      <a:cubicBezTo>
                        <a:pt x="108" y="100"/>
                        <a:pt x="103" y="113"/>
                        <a:pt x="88" y="120"/>
                      </a:cubicBezTo>
                      <a:cubicBezTo>
                        <a:pt x="65" y="131"/>
                        <a:pt x="41" y="130"/>
                        <a:pt x="17" y="118"/>
                      </a:cubicBezTo>
                      <a:cubicBezTo>
                        <a:pt x="6" y="113"/>
                        <a:pt x="0" y="102"/>
                        <a:pt x="0" y="88"/>
                      </a:cubicBezTo>
                      <a:cubicBezTo>
                        <a:pt x="9" y="88"/>
                        <a:pt x="18" y="88"/>
                        <a:pt x="26" y="88"/>
                      </a:cubicBezTo>
                      <a:cubicBezTo>
                        <a:pt x="28" y="88"/>
                        <a:pt x="30" y="91"/>
                        <a:pt x="31" y="93"/>
                      </a:cubicBezTo>
                      <a:cubicBezTo>
                        <a:pt x="37" y="105"/>
                        <a:pt x="64" y="110"/>
                        <a:pt x="74" y="99"/>
                      </a:cubicBezTo>
                      <a:cubicBezTo>
                        <a:pt x="79" y="94"/>
                        <a:pt x="78" y="87"/>
                        <a:pt x="70" y="84"/>
                      </a:cubicBezTo>
                      <a:cubicBezTo>
                        <a:pt x="62" y="81"/>
                        <a:pt x="54" y="80"/>
                        <a:pt x="45" y="78"/>
                      </a:cubicBezTo>
                      <a:cubicBezTo>
                        <a:pt x="39" y="76"/>
                        <a:pt x="33" y="75"/>
                        <a:pt x="27" y="73"/>
                      </a:cubicBezTo>
                      <a:cubicBezTo>
                        <a:pt x="15" y="68"/>
                        <a:pt x="5" y="61"/>
                        <a:pt x="4" y="47"/>
                      </a:cubicBezTo>
                      <a:cubicBezTo>
                        <a:pt x="3" y="31"/>
                        <a:pt x="8" y="17"/>
                        <a:pt x="23" y="10"/>
                      </a:cubicBezTo>
                      <a:cubicBezTo>
                        <a:pt x="44" y="0"/>
                        <a:pt x="65" y="1"/>
                        <a:pt x="86" y="12"/>
                      </a:cubicBezTo>
                      <a:cubicBezTo>
                        <a:pt x="97" y="18"/>
                        <a:pt x="102" y="28"/>
                        <a:pt x="103" y="4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2" name="Google Shape;351;p1">
                  <a:extLst>
                    <a:ext uri="{FF2B5EF4-FFF2-40B4-BE49-F238E27FC236}">
                      <a16:creationId xmlns:a16="http://schemas.microsoft.com/office/drawing/2014/main" id="{087B3AE4-F5F1-A966-5F76-BB9FDD3740AA}"/>
                    </a:ext>
                  </a:extLst>
                </p:cNvPr>
                <p:cNvSpPr/>
                <p:nvPr/>
              </p:nvSpPr>
              <p:spPr>
                <a:xfrm>
                  <a:off x="2883426" y="-940181"/>
                  <a:ext cx="406400" cy="495300"/>
                </a:xfrm>
                <a:custGeom>
                  <a:avLst/>
                  <a:gdLst/>
                  <a:ahLst/>
                  <a:cxnLst/>
                  <a:rect l="l" t="t" r="r" b="b"/>
                  <a:pathLst>
                    <a:path w="108" h="131" extrusionOk="0">
                      <a:moveTo>
                        <a:pt x="0" y="87"/>
                      </a:moveTo>
                      <a:cubicBezTo>
                        <a:pt x="9" y="87"/>
                        <a:pt x="18" y="87"/>
                        <a:pt x="26" y="87"/>
                      </a:cubicBezTo>
                      <a:cubicBezTo>
                        <a:pt x="28" y="87"/>
                        <a:pt x="30" y="90"/>
                        <a:pt x="31" y="92"/>
                      </a:cubicBezTo>
                      <a:cubicBezTo>
                        <a:pt x="37" y="104"/>
                        <a:pt x="64" y="109"/>
                        <a:pt x="74" y="99"/>
                      </a:cubicBezTo>
                      <a:cubicBezTo>
                        <a:pt x="79" y="93"/>
                        <a:pt x="78" y="86"/>
                        <a:pt x="70" y="83"/>
                      </a:cubicBezTo>
                      <a:cubicBezTo>
                        <a:pt x="62" y="80"/>
                        <a:pt x="53" y="79"/>
                        <a:pt x="45" y="76"/>
                      </a:cubicBezTo>
                      <a:cubicBezTo>
                        <a:pt x="39" y="75"/>
                        <a:pt x="32" y="73"/>
                        <a:pt x="26" y="71"/>
                      </a:cubicBezTo>
                      <a:cubicBezTo>
                        <a:pt x="14" y="67"/>
                        <a:pt x="5" y="59"/>
                        <a:pt x="4" y="45"/>
                      </a:cubicBezTo>
                      <a:cubicBezTo>
                        <a:pt x="3" y="31"/>
                        <a:pt x="8" y="19"/>
                        <a:pt x="20" y="11"/>
                      </a:cubicBezTo>
                      <a:cubicBezTo>
                        <a:pt x="36" y="0"/>
                        <a:pt x="72" y="0"/>
                        <a:pt x="88" y="12"/>
                      </a:cubicBezTo>
                      <a:cubicBezTo>
                        <a:pt x="97" y="18"/>
                        <a:pt x="103" y="27"/>
                        <a:pt x="103" y="41"/>
                      </a:cubicBezTo>
                      <a:cubicBezTo>
                        <a:pt x="94" y="41"/>
                        <a:pt x="85" y="41"/>
                        <a:pt x="77" y="41"/>
                      </a:cubicBezTo>
                      <a:cubicBezTo>
                        <a:pt x="75" y="41"/>
                        <a:pt x="74" y="38"/>
                        <a:pt x="73" y="37"/>
                      </a:cubicBezTo>
                      <a:cubicBezTo>
                        <a:pt x="67" y="26"/>
                        <a:pt x="47" y="21"/>
                        <a:pt x="37" y="29"/>
                      </a:cubicBezTo>
                      <a:cubicBezTo>
                        <a:pt x="31" y="34"/>
                        <a:pt x="32" y="42"/>
                        <a:pt x="40" y="45"/>
                      </a:cubicBezTo>
                      <a:cubicBezTo>
                        <a:pt x="47" y="48"/>
                        <a:pt x="54" y="49"/>
                        <a:pt x="62" y="51"/>
                      </a:cubicBezTo>
                      <a:cubicBezTo>
                        <a:pt x="70" y="54"/>
                        <a:pt x="78" y="55"/>
                        <a:pt x="86" y="58"/>
                      </a:cubicBezTo>
                      <a:cubicBezTo>
                        <a:pt x="98" y="63"/>
                        <a:pt x="106" y="71"/>
                        <a:pt x="107" y="84"/>
                      </a:cubicBezTo>
                      <a:cubicBezTo>
                        <a:pt x="108" y="99"/>
                        <a:pt x="103" y="111"/>
                        <a:pt x="90" y="118"/>
                      </a:cubicBezTo>
                      <a:cubicBezTo>
                        <a:pt x="65" y="131"/>
                        <a:pt x="40" y="130"/>
                        <a:pt x="16" y="116"/>
                      </a:cubicBezTo>
                      <a:cubicBezTo>
                        <a:pt x="5" y="111"/>
                        <a:pt x="0" y="101"/>
                        <a:pt x="0" y="8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3" name="Google Shape;352;p1">
                  <a:extLst>
                    <a:ext uri="{FF2B5EF4-FFF2-40B4-BE49-F238E27FC236}">
                      <a16:creationId xmlns:a16="http://schemas.microsoft.com/office/drawing/2014/main" id="{C9373BF6-491C-1191-8C35-6F6896BC3E35}"/>
                    </a:ext>
                  </a:extLst>
                </p:cNvPr>
                <p:cNvSpPr/>
                <p:nvPr/>
              </p:nvSpPr>
              <p:spPr>
                <a:xfrm>
                  <a:off x="11086038" y="-940181"/>
                  <a:ext cx="406400" cy="490538"/>
                </a:xfrm>
                <a:custGeom>
                  <a:avLst/>
                  <a:gdLst/>
                  <a:ahLst/>
                  <a:cxnLst/>
                  <a:rect l="l" t="t" r="r" b="b"/>
                  <a:pathLst>
                    <a:path w="108" h="130" extrusionOk="0">
                      <a:moveTo>
                        <a:pt x="103" y="41"/>
                      </a:moveTo>
                      <a:cubicBezTo>
                        <a:pt x="95" y="41"/>
                        <a:pt x="86" y="41"/>
                        <a:pt x="78" y="41"/>
                      </a:cubicBezTo>
                      <a:cubicBezTo>
                        <a:pt x="76" y="41"/>
                        <a:pt x="74" y="38"/>
                        <a:pt x="73" y="36"/>
                      </a:cubicBezTo>
                      <a:cubicBezTo>
                        <a:pt x="67" y="25"/>
                        <a:pt x="46" y="21"/>
                        <a:pt x="37" y="30"/>
                      </a:cubicBezTo>
                      <a:cubicBezTo>
                        <a:pt x="31" y="35"/>
                        <a:pt x="32" y="43"/>
                        <a:pt x="40" y="45"/>
                      </a:cubicBezTo>
                      <a:cubicBezTo>
                        <a:pt x="50" y="49"/>
                        <a:pt x="60" y="51"/>
                        <a:pt x="70" y="53"/>
                      </a:cubicBezTo>
                      <a:cubicBezTo>
                        <a:pt x="76" y="55"/>
                        <a:pt x="82" y="56"/>
                        <a:pt x="87" y="58"/>
                      </a:cubicBezTo>
                      <a:cubicBezTo>
                        <a:pt x="98" y="63"/>
                        <a:pt x="106" y="70"/>
                        <a:pt x="107" y="82"/>
                      </a:cubicBezTo>
                      <a:cubicBezTo>
                        <a:pt x="108" y="97"/>
                        <a:pt x="104" y="109"/>
                        <a:pt x="92" y="117"/>
                      </a:cubicBezTo>
                      <a:cubicBezTo>
                        <a:pt x="72" y="130"/>
                        <a:pt x="35" y="130"/>
                        <a:pt x="16" y="116"/>
                      </a:cubicBezTo>
                      <a:cubicBezTo>
                        <a:pt x="6" y="109"/>
                        <a:pt x="0" y="100"/>
                        <a:pt x="0" y="87"/>
                      </a:cubicBezTo>
                      <a:cubicBezTo>
                        <a:pt x="10" y="87"/>
                        <a:pt x="19" y="87"/>
                        <a:pt x="27" y="87"/>
                      </a:cubicBezTo>
                      <a:cubicBezTo>
                        <a:pt x="29" y="87"/>
                        <a:pt x="31" y="90"/>
                        <a:pt x="31" y="91"/>
                      </a:cubicBezTo>
                      <a:cubicBezTo>
                        <a:pt x="35" y="107"/>
                        <a:pt x="67" y="107"/>
                        <a:pt x="74" y="99"/>
                      </a:cubicBezTo>
                      <a:cubicBezTo>
                        <a:pt x="79" y="93"/>
                        <a:pt x="78" y="86"/>
                        <a:pt x="70" y="83"/>
                      </a:cubicBezTo>
                      <a:cubicBezTo>
                        <a:pt x="62" y="80"/>
                        <a:pt x="54" y="79"/>
                        <a:pt x="45" y="76"/>
                      </a:cubicBezTo>
                      <a:cubicBezTo>
                        <a:pt x="39" y="75"/>
                        <a:pt x="33" y="73"/>
                        <a:pt x="26" y="71"/>
                      </a:cubicBezTo>
                      <a:cubicBezTo>
                        <a:pt x="15" y="67"/>
                        <a:pt x="6" y="60"/>
                        <a:pt x="4" y="47"/>
                      </a:cubicBezTo>
                      <a:cubicBezTo>
                        <a:pt x="3" y="32"/>
                        <a:pt x="7" y="20"/>
                        <a:pt x="20" y="11"/>
                      </a:cubicBezTo>
                      <a:cubicBezTo>
                        <a:pt x="37" y="0"/>
                        <a:pt x="73" y="0"/>
                        <a:pt x="89" y="13"/>
                      </a:cubicBezTo>
                      <a:cubicBezTo>
                        <a:pt x="98" y="20"/>
                        <a:pt x="103" y="29"/>
                        <a:pt x="10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4" name="Google Shape;353;p1">
                  <a:extLst>
                    <a:ext uri="{FF2B5EF4-FFF2-40B4-BE49-F238E27FC236}">
                      <a16:creationId xmlns:a16="http://schemas.microsoft.com/office/drawing/2014/main" id="{B8DC9CE3-9753-6E83-5B5E-CE7118C40F69}"/>
                    </a:ext>
                  </a:extLst>
                </p:cNvPr>
                <p:cNvSpPr/>
                <p:nvPr/>
              </p:nvSpPr>
              <p:spPr>
                <a:xfrm>
                  <a:off x="6171138" y="-943356"/>
                  <a:ext cx="398463" cy="468313"/>
                </a:xfrm>
                <a:custGeom>
                  <a:avLst/>
                  <a:gdLst/>
                  <a:ahLst/>
                  <a:cxnLst/>
                  <a:rect l="l" t="t" r="r" b="b"/>
                  <a:pathLst>
                    <a:path w="106" h="124" extrusionOk="0">
                      <a:moveTo>
                        <a:pt x="0" y="8"/>
                      </a:moveTo>
                      <a:cubicBezTo>
                        <a:pt x="10" y="8"/>
                        <a:pt x="19" y="8"/>
                        <a:pt x="28" y="8"/>
                      </a:cubicBezTo>
                      <a:cubicBezTo>
                        <a:pt x="29" y="13"/>
                        <a:pt x="29" y="17"/>
                        <a:pt x="29" y="23"/>
                      </a:cubicBezTo>
                      <a:cubicBezTo>
                        <a:pt x="32" y="21"/>
                        <a:pt x="33" y="20"/>
                        <a:pt x="34" y="18"/>
                      </a:cubicBezTo>
                      <a:cubicBezTo>
                        <a:pt x="47" y="4"/>
                        <a:pt x="65" y="0"/>
                        <a:pt x="83" y="7"/>
                      </a:cubicBezTo>
                      <a:cubicBezTo>
                        <a:pt x="98" y="13"/>
                        <a:pt x="106" y="25"/>
                        <a:pt x="106" y="44"/>
                      </a:cubicBezTo>
                      <a:cubicBezTo>
                        <a:pt x="106" y="71"/>
                        <a:pt x="106" y="97"/>
                        <a:pt x="106" y="123"/>
                      </a:cubicBezTo>
                      <a:cubicBezTo>
                        <a:pt x="96" y="123"/>
                        <a:pt x="86" y="123"/>
                        <a:pt x="75" y="123"/>
                      </a:cubicBezTo>
                      <a:cubicBezTo>
                        <a:pt x="75" y="118"/>
                        <a:pt x="75" y="113"/>
                        <a:pt x="75" y="108"/>
                      </a:cubicBezTo>
                      <a:cubicBezTo>
                        <a:pt x="75" y="89"/>
                        <a:pt x="75" y="70"/>
                        <a:pt x="75" y="51"/>
                      </a:cubicBezTo>
                      <a:cubicBezTo>
                        <a:pt x="75" y="38"/>
                        <a:pt x="71" y="32"/>
                        <a:pt x="61" y="30"/>
                      </a:cubicBezTo>
                      <a:cubicBezTo>
                        <a:pt x="50" y="27"/>
                        <a:pt x="38" y="32"/>
                        <a:pt x="34" y="42"/>
                      </a:cubicBezTo>
                      <a:cubicBezTo>
                        <a:pt x="31" y="48"/>
                        <a:pt x="30" y="54"/>
                        <a:pt x="30" y="60"/>
                      </a:cubicBezTo>
                      <a:cubicBezTo>
                        <a:pt x="30" y="81"/>
                        <a:pt x="30" y="102"/>
                        <a:pt x="30" y="124"/>
                      </a:cubicBezTo>
                      <a:cubicBezTo>
                        <a:pt x="20" y="124"/>
                        <a:pt x="10" y="124"/>
                        <a:pt x="0" y="124"/>
                      </a:cubicBezTo>
                      <a:cubicBezTo>
                        <a:pt x="0" y="85"/>
                        <a:pt x="0" y="47"/>
                        <a:pt x="0"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5" name="Google Shape;354;p1">
                  <a:extLst>
                    <a:ext uri="{FF2B5EF4-FFF2-40B4-BE49-F238E27FC236}">
                      <a16:creationId xmlns:a16="http://schemas.microsoft.com/office/drawing/2014/main" id="{C8CBC6F3-725C-0BA5-70B2-BB387F5EEF73}"/>
                    </a:ext>
                  </a:extLst>
                </p:cNvPr>
                <p:cNvSpPr/>
                <p:nvPr/>
              </p:nvSpPr>
              <p:spPr>
                <a:xfrm>
                  <a:off x="13006913" y="-943356"/>
                  <a:ext cx="431800" cy="498475"/>
                </a:xfrm>
                <a:custGeom>
                  <a:avLst/>
                  <a:gdLst/>
                  <a:ahLst/>
                  <a:cxnLst/>
                  <a:rect l="l" t="t" r="r" b="b"/>
                  <a:pathLst>
                    <a:path w="115" h="132" extrusionOk="0">
                      <a:moveTo>
                        <a:pt x="29" y="88"/>
                      </a:moveTo>
                      <a:cubicBezTo>
                        <a:pt x="35" y="104"/>
                        <a:pt x="59" y="111"/>
                        <a:pt x="72" y="101"/>
                      </a:cubicBezTo>
                      <a:cubicBezTo>
                        <a:pt x="79" y="96"/>
                        <a:pt x="79" y="88"/>
                        <a:pt x="70" y="84"/>
                      </a:cubicBezTo>
                      <a:cubicBezTo>
                        <a:pt x="63" y="81"/>
                        <a:pt x="54" y="80"/>
                        <a:pt x="46" y="78"/>
                      </a:cubicBezTo>
                      <a:cubicBezTo>
                        <a:pt x="39" y="76"/>
                        <a:pt x="32" y="74"/>
                        <a:pt x="26" y="72"/>
                      </a:cubicBezTo>
                      <a:cubicBezTo>
                        <a:pt x="14" y="68"/>
                        <a:pt x="5" y="61"/>
                        <a:pt x="4" y="47"/>
                      </a:cubicBezTo>
                      <a:cubicBezTo>
                        <a:pt x="2" y="32"/>
                        <a:pt x="7" y="19"/>
                        <a:pt x="20" y="12"/>
                      </a:cubicBezTo>
                      <a:cubicBezTo>
                        <a:pt x="42" y="0"/>
                        <a:pt x="66" y="1"/>
                        <a:pt x="87" y="13"/>
                      </a:cubicBezTo>
                      <a:cubicBezTo>
                        <a:pt x="98" y="19"/>
                        <a:pt x="102" y="29"/>
                        <a:pt x="103" y="42"/>
                      </a:cubicBezTo>
                      <a:cubicBezTo>
                        <a:pt x="94" y="42"/>
                        <a:pt x="86" y="42"/>
                        <a:pt x="78" y="42"/>
                      </a:cubicBezTo>
                      <a:cubicBezTo>
                        <a:pt x="76" y="42"/>
                        <a:pt x="74" y="39"/>
                        <a:pt x="73" y="37"/>
                      </a:cubicBezTo>
                      <a:cubicBezTo>
                        <a:pt x="67" y="26"/>
                        <a:pt x="45" y="23"/>
                        <a:pt x="36" y="31"/>
                      </a:cubicBezTo>
                      <a:cubicBezTo>
                        <a:pt x="31" y="36"/>
                        <a:pt x="32" y="43"/>
                        <a:pt x="39" y="46"/>
                      </a:cubicBezTo>
                      <a:cubicBezTo>
                        <a:pt x="46" y="49"/>
                        <a:pt x="54" y="50"/>
                        <a:pt x="61" y="52"/>
                      </a:cubicBezTo>
                      <a:cubicBezTo>
                        <a:pt x="70" y="55"/>
                        <a:pt x="78" y="56"/>
                        <a:pt x="86" y="59"/>
                      </a:cubicBezTo>
                      <a:cubicBezTo>
                        <a:pt x="115" y="70"/>
                        <a:pt x="110" y="105"/>
                        <a:pt x="93" y="117"/>
                      </a:cubicBezTo>
                      <a:cubicBezTo>
                        <a:pt x="73" y="132"/>
                        <a:pt x="30" y="131"/>
                        <a:pt x="12" y="114"/>
                      </a:cubicBezTo>
                      <a:cubicBezTo>
                        <a:pt x="4" y="108"/>
                        <a:pt x="0" y="99"/>
                        <a:pt x="0" y="88"/>
                      </a:cubicBezTo>
                      <a:cubicBezTo>
                        <a:pt x="10" y="88"/>
                        <a:pt x="19" y="88"/>
                        <a:pt x="29"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6" name="Google Shape;355;p1">
                  <a:extLst>
                    <a:ext uri="{FF2B5EF4-FFF2-40B4-BE49-F238E27FC236}">
                      <a16:creationId xmlns:a16="http://schemas.microsoft.com/office/drawing/2014/main" id="{067E737A-3CD2-A276-A71D-E46D708AB3E4}"/>
                    </a:ext>
                  </a:extLst>
                </p:cNvPr>
                <p:cNvSpPr/>
                <p:nvPr/>
              </p:nvSpPr>
              <p:spPr>
                <a:xfrm>
                  <a:off x="11860738" y="-1906968"/>
                  <a:ext cx="155575" cy="608013"/>
                </a:xfrm>
                <a:custGeom>
                  <a:avLst/>
                  <a:gdLst/>
                  <a:ahLst/>
                  <a:cxnLst/>
                  <a:rect l="l" t="t" r="r" b="b"/>
                  <a:pathLst>
                    <a:path w="41" h="161" extrusionOk="0">
                      <a:moveTo>
                        <a:pt x="0" y="0"/>
                      </a:moveTo>
                      <a:cubicBezTo>
                        <a:pt x="14" y="0"/>
                        <a:pt x="27" y="0"/>
                        <a:pt x="41" y="0"/>
                      </a:cubicBezTo>
                      <a:cubicBezTo>
                        <a:pt x="41" y="53"/>
                        <a:pt x="41" y="107"/>
                        <a:pt x="41" y="161"/>
                      </a:cubicBezTo>
                      <a:cubicBezTo>
                        <a:pt x="28" y="161"/>
                        <a:pt x="14" y="161"/>
                        <a:pt x="0" y="161"/>
                      </a:cubicBezTo>
                      <a:cubicBezTo>
                        <a:pt x="0" y="108"/>
                        <a:pt x="0" y="54"/>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7" name="Google Shape;356;p1">
                  <a:extLst>
                    <a:ext uri="{FF2B5EF4-FFF2-40B4-BE49-F238E27FC236}">
                      <a16:creationId xmlns:a16="http://schemas.microsoft.com/office/drawing/2014/main" id="{E2ECCFED-9FF7-9A15-15BF-BA769601BF41}"/>
                    </a:ext>
                  </a:extLst>
                </p:cNvPr>
                <p:cNvSpPr/>
                <p:nvPr/>
              </p:nvSpPr>
              <p:spPr>
                <a:xfrm>
                  <a:off x="10543113" y="-1906968"/>
                  <a:ext cx="150813" cy="611188"/>
                </a:xfrm>
                <a:custGeom>
                  <a:avLst/>
                  <a:gdLst/>
                  <a:ahLst/>
                  <a:cxnLst/>
                  <a:rect l="l" t="t" r="r" b="b"/>
                  <a:pathLst>
                    <a:path w="40" h="162" extrusionOk="0">
                      <a:moveTo>
                        <a:pt x="40" y="162"/>
                      </a:moveTo>
                      <a:cubicBezTo>
                        <a:pt x="27" y="162"/>
                        <a:pt x="14" y="162"/>
                        <a:pt x="0" y="162"/>
                      </a:cubicBezTo>
                      <a:cubicBezTo>
                        <a:pt x="0" y="107"/>
                        <a:pt x="0" y="54"/>
                        <a:pt x="0" y="0"/>
                      </a:cubicBezTo>
                      <a:cubicBezTo>
                        <a:pt x="14" y="0"/>
                        <a:pt x="27" y="0"/>
                        <a:pt x="40" y="0"/>
                      </a:cubicBezTo>
                      <a:cubicBezTo>
                        <a:pt x="40" y="53"/>
                        <a:pt x="40" y="107"/>
                        <a:pt x="40" y="16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8" name="Google Shape;357;p1">
                  <a:extLst>
                    <a:ext uri="{FF2B5EF4-FFF2-40B4-BE49-F238E27FC236}">
                      <a16:creationId xmlns:a16="http://schemas.microsoft.com/office/drawing/2014/main" id="{88069EC0-36A5-2811-4E17-116910C8434B}"/>
                    </a:ext>
                  </a:extLst>
                </p:cNvPr>
                <p:cNvSpPr/>
                <p:nvPr/>
              </p:nvSpPr>
              <p:spPr>
                <a:xfrm>
                  <a:off x="1286401" y="-1087818"/>
                  <a:ext cx="247650" cy="612775"/>
                </a:xfrm>
                <a:custGeom>
                  <a:avLst/>
                  <a:gdLst/>
                  <a:ahLst/>
                  <a:cxnLst/>
                  <a:rect l="l" t="t" r="r" b="b"/>
                  <a:pathLst>
                    <a:path w="66" h="162" extrusionOk="0">
                      <a:moveTo>
                        <a:pt x="0" y="46"/>
                      </a:moveTo>
                      <a:cubicBezTo>
                        <a:pt x="5" y="45"/>
                        <a:pt x="10" y="45"/>
                        <a:pt x="16" y="45"/>
                      </a:cubicBezTo>
                      <a:cubicBezTo>
                        <a:pt x="17" y="31"/>
                        <a:pt x="15" y="17"/>
                        <a:pt x="28" y="8"/>
                      </a:cubicBezTo>
                      <a:cubicBezTo>
                        <a:pt x="39" y="0"/>
                        <a:pt x="52" y="2"/>
                        <a:pt x="65" y="3"/>
                      </a:cubicBezTo>
                      <a:cubicBezTo>
                        <a:pt x="65" y="10"/>
                        <a:pt x="65" y="18"/>
                        <a:pt x="65" y="25"/>
                      </a:cubicBezTo>
                      <a:cubicBezTo>
                        <a:pt x="45" y="30"/>
                        <a:pt x="45" y="30"/>
                        <a:pt x="48" y="45"/>
                      </a:cubicBezTo>
                      <a:cubicBezTo>
                        <a:pt x="54" y="45"/>
                        <a:pt x="60" y="45"/>
                        <a:pt x="66" y="45"/>
                      </a:cubicBezTo>
                      <a:cubicBezTo>
                        <a:pt x="66" y="52"/>
                        <a:pt x="66" y="59"/>
                        <a:pt x="66" y="66"/>
                      </a:cubicBezTo>
                      <a:cubicBezTo>
                        <a:pt x="60" y="66"/>
                        <a:pt x="54" y="66"/>
                        <a:pt x="47" y="67"/>
                      </a:cubicBezTo>
                      <a:cubicBezTo>
                        <a:pt x="47" y="99"/>
                        <a:pt x="47" y="130"/>
                        <a:pt x="47" y="162"/>
                      </a:cubicBezTo>
                      <a:cubicBezTo>
                        <a:pt x="36" y="162"/>
                        <a:pt x="27" y="162"/>
                        <a:pt x="17" y="162"/>
                      </a:cubicBezTo>
                      <a:cubicBezTo>
                        <a:pt x="17" y="130"/>
                        <a:pt x="17" y="99"/>
                        <a:pt x="17" y="67"/>
                      </a:cubicBezTo>
                      <a:cubicBezTo>
                        <a:pt x="11" y="67"/>
                        <a:pt x="6" y="66"/>
                        <a:pt x="0" y="66"/>
                      </a:cubicBezTo>
                      <a:cubicBezTo>
                        <a:pt x="0" y="59"/>
                        <a:pt x="0" y="53"/>
                        <a:pt x="0"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9" name="Google Shape;358;p1">
                  <a:extLst>
                    <a:ext uri="{FF2B5EF4-FFF2-40B4-BE49-F238E27FC236}">
                      <a16:creationId xmlns:a16="http://schemas.microsoft.com/office/drawing/2014/main" id="{4CDEDAF0-B848-09FE-31DC-849CA0DADCFA}"/>
                    </a:ext>
                  </a:extLst>
                </p:cNvPr>
                <p:cNvSpPr/>
                <p:nvPr/>
              </p:nvSpPr>
              <p:spPr>
                <a:xfrm>
                  <a:off x="9077851" y="-1033843"/>
                  <a:ext cx="244475" cy="569913"/>
                </a:xfrm>
                <a:custGeom>
                  <a:avLst/>
                  <a:gdLst/>
                  <a:ahLst/>
                  <a:cxnLst/>
                  <a:rect l="l" t="t" r="r" b="b"/>
                  <a:pathLst>
                    <a:path w="65" h="151" extrusionOk="0">
                      <a:moveTo>
                        <a:pt x="65" y="127"/>
                      </a:moveTo>
                      <a:cubicBezTo>
                        <a:pt x="65" y="135"/>
                        <a:pt x="65" y="141"/>
                        <a:pt x="65" y="149"/>
                      </a:cubicBezTo>
                      <a:cubicBezTo>
                        <a:pt x="52" y="150"/>
                        <a:pt x="39" y="151"/>
                        <a:pt x="27" y="146"/>
                      </a:cubicBezTo>
                      <a:cubicBezTo>
                        <a:pt x="19" y="143"/>
                        <a:pt x="16" y="136"/>
                        <a:pt x="16" y="128"/>
                      </a:cubicBezTo>
                      <a:cubicBezTo>
                        <a:pt x="16" y="107"/>
                        <a:pt x="15" y="86"/>
                        <a:pt x="16" y="64"/>
                      </a:cubicBezTo>
                      <a:cubicBezTo>
                        <a:pt x="16" y="55"/>
                        <a:pt x="14" y="51"/>
                        <a:pt x="4" y="52"/>
                      </a:cubicBezTo>
                      <a:cubicBezTo>
                        <a:pt x="3" y="52"/>
                        <a:pt x="2" y="52"/>
                        <a:pt x="0" y="51"/>
                      </a:cubicBezTo>
                      <a:cubicBezTo>
                        <a:pt x="0" y="45"/>
                        <a:pt x="0" y="39"/>
                        <a:pt x="0" y="33"/>
                      </a:cubicBezTo>
                      <a:cubicBezTo>
                        <a:pt x="1" y="32"/>
                        <a:pt x="1" y="32"/>
                        <a:pt x="1" y="32"/>
                      </a:cubicBezTo>
                      <a:cubicBezTo>
                        <a:pt x="16" y="30"/>
                        <a:pt x="16" y="30"/>
                        <a:pt x="16" y="15"/>
                      </a:cubicBezTo>
                      <a:cubicBezTo>
                        <a:pt x="16" y="10"/>
                        <a:pt x="16" y="5"/>
                        <a:pt x="16" y="0"/>
                      </a:cubicBezTo>
                      <a:cubicBezTo>
                        <a:pt x="26" y="0"/>
                        <a:pt x="35" y="0"/>
                        <a:pt x="46" y="0"/>
                      </a:cubicBezTo>
                      <a:cubicBezTo>
                        <a:pt x="46" y="10"/>
                        <a:pt x="46" y="20"/>
                        <a:pt x="46" y="31"/>
                      </a:cubicBezTo>
                      <a:cubicBezTo>
                        <a:pt x="52" y="31"/>
                        <a:pt x="58" y="31"/>
                        <a:pt x="65" y="32"/>
                      </a:cubicBezTo>
                      <a:cubicBezTo>
                        <a:pt x="65" y="38"/>
                        <a:pt x="65" y="44"/>
                        <a:pt x="65" y="52"/>
                      </a:cubicBezTo>
                      <a:cubicBezTo>
                        <a:pt x="59" y="52"/>
                        <a:pt x="53" y="52"/>
                        <a:pt x="46" y="53"/>
                      </a:cubicBezTo>
                      <a:cubicBezTo>
                        <a:pt x="46" y="63"/>
                        <a:pt x="46" y="73"/>
                        <a:pt x="46" y="83"/>
                      </a:cubicBezTo>
                      <a:cubicBezTo>
                        <a:pt x="46" y="94"/>
                        <a:pt x="46" y="104"/>
                        <a:pt x="46" y="115"/>
                      </a:cubicBezTo>
                      <a:cubicBezTo>
                        <a:pt x="46" y="126"/>
                        <a:pt x="47" y="127"/>
                        <a:pt x="58" y="127"/>
                      </a:cubicBezTo>
                      <a:cubicBezTo>
                        <a:pt x="60" y="127"/>
                        <a:pt x="62" y="127"/>
                        <a:pt x="65" y="1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0" name="Google Shape;359;p1">
                  <a:extLst>
                    <a:ext uri="{FF2B5EF4-FFF2-40B4-BE49-F238E27FC236}">
                      <a16:creationId xmlns:a16="http://schemas.microsoft.com/office/drawing/2014/main" id="{A5DE2778-6E0A-59AB-F391-6D3FBC4B02D7}"/>
                    </a:ext>
                  </a:extLst>
                </p:cNvPr>
                <p:cNvSpPr/>
                <p:nvPr/>
              </p:nvSpPr>
              <p:spPr>
                <a:xfrm>
                  <a:off x="4050238" y="-1033843"/>
                  <a:ext cx="241300" cy="566738"/>
                </a:xfrm>
                <a:custGeom>
                  <a:avLst/>
                  <a:gdLst/>
                  <a:ahLst/>
                  <a:cxnLst/>
                  <a:rect l="l" t="t" r="r" b="b"/>
                  <a:pathLst>
                    <a:path w="64" h="150" extrusionOk="0">
                      <a:moveTo>
                        <a:pt x="64" y="31"/>
                      </a:moveTo>
                      <a:cubicBezTo>
                        <a:pt x="64" y="38"/>
                        <a:pt x="64" y="45"/>
                        <a:pt x="64" y="52"/>
                      </a:cubicBezTo>
                      <a:cubicBezTo>
                        <a:pt x="58" y="52"/>
                        <a:pt x="52" y="52"/>
                        <a:pt x="46" y="53"/>
                      </a:cubicBezTo>
                      <a:cubicBezTo>
                        <a:pt x="46" y="76"/>
                        <a:pt x="46" y="98"/>
                        <a:pt x="46" y="120"/>
                      </a:cubicBezTo>
                      <a:cubicBezTo>
                        <a:pt x="46" y="122"/>
                        <a:pt x="50" y="125"/>
                        <a:pt x="53" y="126"/>
                      </a:cubicBezTo>
                      <a:cubicBezTo>
                        <a:pt x="56" y="128"/>
                        <a:pt x="60" y="127"/>
                        <a:pt x="64" y="128"/>
                      </a:cubicBezTo>
                      <a:cubicBezTo>
                        <a:pt x="64" y="135"/>
                        <a:pt x="64" y="142"/>
                        <a:pt x="64" y="150"/>
                      </a:cubicBezTo>
                      <a:cubicBezTo>
                        <a:pt x="52" y="149"/>
                        <a:pt x="41" y="149"/>
                        <a:pt x="30" y="148"/>
                      </a:cubicBezTo>
                      <a:cubicBezTo>
                        <a:pt x="20" y="146"/>
                        <a:pt x="16" y="139"/>
                        <a:pt x="15" y="127"/>
                      </a:cubicBezTo>
                      <a:cubicBezTo>
                        <a:pt x="15" y="106"/>
                        <a:pt x="15" y="85"/>
                        <a:pt x="15" y="63"/>
                      </a:cubicBezTo>
                      <a:cubicBezTo>
                        <a:pt x="15" y="60"/>
                        <a:pt x="15" y="57"/>
                        <a:pt x="15" y="53"/>
                      </a:cubicBezTo>
                      <a:cubicBezTo>
                        <a:pt x="10" y="53"/>
                        <a:pt x="5" y="52"/>
                        <a:pt x="0" y="52"/>
                      </a:cubicBezTo>
                      <a:cubicBezTo>
                        <a:pt x="0" y="45"/>
                        <a:pt x="0" y="39"/>
                        <a:pt x="0" y="33"/>
                      </a:cubicBezTo>
                      <a:cubicBezTo>
                        <a:pt x="0" y="32"/>
                        <a:pt x="1" y="32"/>
                        <a:pt x="1" y="32"/>
                      </a:cubicBezTo>
                      <a:cubicBezTo>
                        <a:pt x="15" y="30"/>
                        <a:pt x="15" y="30"/>
                        <a:pt x="15" y="16"/>
                      </a:cubicBezTo>
                      <a:cubicBezTo>
                        <a:pt x="15" y="11"/>
                        <a:pt x="15" y="5"/>
                        <a:pt x="15" y="0"/>
                      </a:cubicBezTo>
                      <a:cubicBezTo>
                        <a:pt x="25" y="0"/>
                        <a:pt x="35" y="0"/>
                        <a:pt x="46" y="0"/>
                      </a:cubicBezTo>
                      <a:cubicBezTo>
                        <a:pt x="46" y="7"/>
                        <a:pt x="46" y="15"/>
                        <a:pt x="45" y="22"/>
                      </a:cubicBezTo>
                      <a:cubicBezTo>
                        <a:pt x="45" y="29"/>
                        <a:pt x="47" y="32"/>
                        <a:pt x="55" y="31"/>
                      </a:cubicBezTo>
                      <a:cubicBezTo>
                        <a:pt x="58" y="31"/>
                        <a:pt x="61" y="31"/>
                        <a:pt x="64"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1" name="Google Shape;360;p1">
                  <a:extLst>
                    <a:ext uri="{FF2B5EF4-FFF2-40B4-BE49-F238E27FC236}">
                      <a16:creationId xmlns:a16="http://schemas.microsoft.com/office/drawing/2014/main" id="{1349711C-9318-9764-91FF-6D195506957C}"/>
                    </a:ext>
                  </a:extLst>
                </p:cNvPr>
                <p:cNvSpPr/>
                <p:nvPr/>
              </p:nvSpPr>
              <p:spPr>
                <a:xfrm>
                  <a:off x="11525776" y="-1033843"/>
                  <a:ext cx="244475" cy="566738"/>
                </a:xfrm>
                <a:custGeom>
                  <a:avLst/>
                  <a:gdLst/>
                  <a:ahLst/>
                  <a:cxnLst/>
                  <a:rect l="l" t="t" r="r" b="b"/>
                  <a:pathLst>
                    <a:path w="65" h="150" extrusionOk="0">
                      <a:moveTo>
                        <a:pt x="65" y="127"/>
                      </a:moveTo>
                      <a:cubicBezTo>
                        <a:pt x="65" y="135"/>
                        <a:pt x="65" y="142"/>
                        <a:pt x="65" y="150"/>
                      </a:cubicBezTo>
                      <a:cubicBezTo>
                        <a:pt x="53" y="150"/>
                        <a:pt x="42" y="149"/>
                        <a:pt x="32" y="148"/>
                      </a:cubicBezTo>
                      <a:cubicBezTo>
                        <a:pt x="22" y="146"/>
                        <a:pt x="16" y="140"/>
                        <a:pt x="16" y="130"/>
                      </a:cubicBezTo>
                      <a:cubicBezTo>
                        <a:pt x="16" y="108"/>
                        <a:pt x="15" y="86"/>
                        <a:pt x="16" y="64"/>
                      </a:cubicBezTo>
                      <a:cubicBezTo>
                        <a:pt x="16" y="55"/>
                        <a:pt x="14" y="51"/>
                        <a:pt x="4" y="52"/>
                      </a:cubicBezTo>
                      <a:cubicBezTo>
                        <a:pt x="3" y="52"/>
                        <a:pt x="2" y="52"/>
                        <a:pt x="0" y="52"/>
                      </a:cubicBezTo>
                      <a:cubicBezTo>
                        <a:pt x="0" y="45"/>
                        <a:pt x="0" y="39"/>
                        <a:pt x="0" y="33"/>
                      </a:cubicBezTo>
                      <a:cubicBezTo>
                        <a:pt x="0" y="32"/>
                        <a:pt x="1" y="32"/>
                        <a:pt x="1" y="32"/>
                      </a:cubicBezTo>
                      <a:cubicBezTo>
                        <a:pt x="16" y="30"/>
                        <a:pt x="16" y="30"/>
                        <a:pt x="16" y="15"/>
                      </a:cubicBezTo>
                      <a:cubicBezTo>
                        <a:pt x="16" y="10"/>
                        <a:pt x="16" y="5"/>
                        <a:pt x="16" y="0"/>
                      </a:cubicBezTo>
                      <a:cubicBezTo>
                        <a:pt x="26" y="0"/>
                        <a:pt x="35" y="0"/>
                        <a:pt x="46" y="0"/>
                      </a:cubicBezTo>
                      <a:cubicBezTo>
                        <a:pt x="46" y="7"/>
                        <a:pt x="46" y="15"/>
                        <a:pt x="45" y="22"/>
                      </a:cubicBezTo>
                      <a:cubicBezTo>
                        <a:pt x="45" y="30"/>
                        <a:pt x="48" y="32"/>
                        <a:pt x="55" y="31"/>
                      </a:cubicBezTo>
                      <a:cubicBezTo>
                        <a:pt x="58" y="31"/>
                        <a:pt x="61" y="31"/>
                        <a:pt x="65" y="31"/>
                      </a:cubicBezTo>
                      <a:cubicBezTo>
                        <a:pt x="65" y="39"/>
                        <a:pt x="65" y="45"/>
                        <a:pt x="65" y="51"/>
                      </a:cubicBezTo>
                      <a:cubicBezTo>
                        <a:pt x="63" y="52"/>
                        <a:pt x="61" y="52"/>
                        <a:pt x="59" y="52"/>
                      </a:cubicBezTo>
                      <a:cubicBezTo>
                        <a:pt x="45" y="52"/>
                        <a:pt x="46" y="50"/>
                        <a:pt x="46" y="66"/>
                      </a:cubicBezTo>
                      <a:cubicBezTo>
                        <a:pt x="46" y="81"/>
                        <a:pt x="46" y="97"/>
                        <a:pt x="46" y="112"/>
                      </a:cubicBezTo>
                      <a:cubicBezTo>
                        <a:pt x="46" y="126"/>
                        <a:pt x="47" y="127"/>
                        <a:pt x="60" y="127"/>
                      </a:cubicBezTo>
                      <a:cubicBezTo>
                        <a:pt x="61" y="127"/>
                        <a:pt x="63" y="127"/>
                        <a:pt x="65" y="1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2" name="Google Shape;361;p1">
                  <a:extLst>
                    <a:ext uri="{FF2B5EF4-FFF2-40B4-BE49-F238E27FC236}">
                      <a16:creationId xmlns:a16="http://schemas.microsoft.com/office/drawing/2014/main" id="{71F1F2BE-6D46-DD6C-528B-8317B181DDA4}"/>
                    </a:ext>
                  </a:extLst>
                </p:cNvPr>
                <p:cNvSpPr/>
                <p:nvPr/>
              </p:nvSpPr>
              <p:spPr>
                <a:xfrm>
                  <a:off x="8904813" y="-1071943"/>
                  <a:ext cx="106363" cy="596900"/>
                </a:xfrm>
                <a:custGeom>
                  <a:avLst/>
                  <a:gdLst/>
                  <a:ahLst/>
                  <a:cxnLst/>
                  <a:rect l="l" t="t" r="r" b="b"/>
                  <a:pathLst>
                    <a:path w="28" h="158" extrusionOk="0">
                      <a:moveTo>
                        <a:pt x="0" y="0"/>
                      </a:moveTo>
                      <a:cubicBezTo>
                        <a:pt x="10" y="0"/>
                        <a:pt x="18" y="0"/>
                        <a:pt x="28" y="0"/>
                      </a:cubicBezTo>
                      <a:cubicBezTo>
                        <a:pt x="28" y="53"/>
                        <a:pt x="28" y="105"/>
                        <a:pt x="28" y="158"/>
                      </a:cubicBezTo>
                      <a:cubicBezTo>
                        <a:pt x="19" y="158"/>
                        <a:pt x="10" y="158"/>
                        <a:pt x="0" y="158"/>
                      </a:cubicBezTo>
                      <a:cubicBezTo>
                        <a:pt x="0" y="106"/>
                        <a:pt x="0" y="53"/>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3" name="Google Shape;362;p1">
                  <a:extLst>
                    <a:ext uri="{FF2B5EF4-FFF2-40B4-BE49-F238E27FC236}">
                      <a16:creationId xmlns:a16="http://schemas.microsoft.com/office/drawing/2014/main" id="{97944ABD-2359-8907-779F-83F632E0FEFE}"/>
                    </a:ext>
                  </a:extLst>
                </p:cNvPr>
                <p:cNvSpPr/>
                <p:nvPr/>
              </p:nvSpPr>
              <p:spPr>
                <a:xfrm>
                  <a:off x="4826526" y="-1068768"/>
                  <a:ext cx="109538" cy="593725"/>
                </a:xfrm>
                <a:custGeom>
                  <a:avLst/>
                  <a:gdLst/>
                  <a:ahLst/>
                  <a:cxnLst/>
                  <a:rect l="l" t="t" r="r" b="b"/>
                  <a:pathLst>
                    <a:path w="29" h="157" extrusionOk="0">
                      <a:moveTo>
                        <a:pt x="0" y="157"/>
                      </a:moveTo>
                      <a:cubicBezTo>
                        <a:pt x="0" y="104"/>
                        <a:pt x="0" y="52"/>
                        <a:pt x="0" y="0"/>
                      </a:cubicBezTo>
                      <a:cubicBezTo>
                        <a:pt x="10" y="0"/>
                        <a:pt x="19" y="0"/>
                        <a:pt x="29" y="0"/>
                      </a:cubicBezTo>
                      <a:cubicBezTo>
                        <a:pt x="29" y="52"/>
                        <a:pt x="29" y="104"/>
                        <a:pt x="29" y="157"/>
                      </a:cubicBezTo>
                      <a:cubicBezTo>
                        <a:pt x="19" y="157"/>
                        <a:pt x="10" y="157"/>
                        <a:pt x="0" y="15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4" name="Google Shape;363;p1">
                  <a:extLst>
                    <a:ext uri="{FF2B5EF4-FFF2-40B4-BE49-F238E27FC236}">
                      <a16:creationId xmlns:a16="http://schemas.microsoft.com/office/drawing/2014/main" id="{75745AA0-33EE-4A4E-8242-D3352F169523}"/>
                    </a:ext>
                  </a:extLst>
                </p:cNvPr>
                <p:cNvSpPr/>
                <p:nvPr/>
              </p:nvSpPr>
              <p:spPr>
                <a:xfrm>
                  <a:off x="3877201" y="-913193"/>
                  <a:ext cx="109538" cy="433388"/>
                </a:xfrm>
                <a:custGeom>
                  <a:avLst/>
                  <a:gdLst/>
                  <a:ahLst/>
                  <a:cxnLst/>
                  <a:rect l="l" t="t" r="r" b="b"/>
                  <a:pathLst>
                    <a:path w="29" h="115" extrusionOk="0">
                      <a:moveTo>
                        <a:pt x="0" y="0"/>
                      </a:moveTo>
                      <a:cubicBezTo>
                        <a:pt x="9" y="0"/>
                        <a:pt x="19" y="0"/>
                        <a:pt x="29" y="0"/>
                      </a:cubicBezTo>
                      <a:cubicBezTo>
                        <a:pt x="29" y="38"/>
                        <a:pt x="29" y="76"/>
                        <a:pt x="29" y="115"/>
                      </a:cubicBezTo>
                      <a:cubicBezTo>
                        <a:pt x="19" y="115"/>
                        <a:pt x="10" y="115"/>
                        <a:pt x="0" y="115"/>
                      </a:cubicBezTo>
                      <a:cubicBezTo>
                        <a:pt x="0" y="77"/>
                        <a:pt x="0" y="39"/>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5" name="Google Shape;364;p1">
                  <a:extLst>
                    <a:ext uri="{FF2B5EF4-FFF2-40B4-BE49-F238E27FC236}">
                      <a16:creationId xmlns:a16="http://schemas.microsoft.com/office/drawing/2014/main" id="{818392A8-CDEC-5FB1-61C5-4841D5D1A528}"/>
                    </a:ext>
                  </a:extLst>
                </p:cNvPr>
                <p:cNvSpPr/>
                <p:nvPr/>
              </p:nvSpPr>
              <p:spPr>
                <a:xfrm>
                  <a:off x="11860738" y="-2137156"/>
                  <a:ext cx="155575" cy="147638"/>
                </a:xfrm>
                <a:custGeom>
                  <a:avLst/>
                  <a:gdLst/>
                  <a:ahLst/>
                  <a:cxnLst/>
                  <a:rect l="l" t="t" r="r" b="b"/>
                  <a:pathLst>
                    <a:path w="41" h="39" extrusionOk="0">
                      <a:moveTo>
                        <a:pt x="0" y="0"/>
                      </a:moveTo>
                      <a:cubicBezTo>
                        <a:pt x="14" y="0"/>
                        <a:pt x="28" y="0"/>
                        <a:pt x="41" y="0"/>
                      </a:cubicBezTo>
                      <a:cubicBezTo>
                        <a:pt x="41" y="13"/>
                        <a:pt x="41" y="26"/>
                        <a:pt x="41" y="39"/>
                      </a:cubicBezTo>
                      <a:cubicBezTo>
                        <a:pt x="28" y="39"/>
                        <a:pt x="14" y="39"/>
                        <a:pt x="0" y="39"/>
                      </a:cubicBezTo>
                      <a:cubicBezTo>
                        <a:pt x="0" y="26"/>
                        <a:pt x="0" y="14"/>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6" name="Google Shape;365;p1">
                  <a:extLst>
                    <a:ext uri="{FF2B5EF4-FFF2-40B4-BE49-F238E27FC236}">
                      <a16:creationId xmlns:a16="http://schemas.microsoft.com/office/drawing/2014/main" id="{BC3C8D94-78DD-74EA-B723-C5541B009A3A}"/>
                    </a:ext>
                  </a:extLst>
                </p:cNvPr>
                <p:cNvSpPr/>
                <p:nvPr/>
              </p:nvSpPr>
              <p:spPr>
                <a:xfrm>
                  <a:off x="10543113" y="-2133981"/>
                  <a:ext cx="153988" cy="144463"/>
                </a:xfrm>
                <a:custGeom>
                  <a:avLst/>
                  <a:gdLst/>
                  <a:ahLst/>
                  <a:cxnLst/>
                  <a:rect l="l" t="t" r="r" b="b"/>
                  <a:pathLst>
                    <a:path w="41" h="38" extrusionOk="0">
                      <a:moveTo>
                        <a:pt x="41" y="0"/>
                      </a:moveTo>
                      <a:cubicBezTo>
                        <a:pt x="41" y="12"/>
                        <a:pt x="41" y="25"/>
                        <a:pt x="41" y="38"/>
                      </a:cubicBezTo>
                      <a:cubicBezTo>
                        <a:pt x="27" y="38"/>
                        <a:pt x="14" y="38"/>
                        <a:pt x="0" y="38"/>
                      </a:cubicBezTo>
                      <a:cubicBezTo>
                        <a:pt x="0" y="25"/>
                        <a:pt x="0" y="12"/>
                        <a:pt x="0" y="0"/>
                      </a:cubicBezTo>
                      <a:cubicBezTo>
                        <a:pt x="14" y="0"/>
                        <a:pt x="27" y="0"/>
                        <a:pt x="4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7" name="Google Shape;366;p1">
                  <a:extLst>
                    <a:ext uri="{FF2B5EF4-FFF2-40B4-BE49-F238E27FC236}">
                      <a16:creationId xmlns:a16="http://schemas.microsoft.com/office/drawing/2014/main" id="{8575494F-7D45-04FF-BBF1-C3AF75A1060E}"/>
                    </a:ext>
                  </a:extLst>
                </p:cNvPr>
                <p:cNvSpPr/>
                <p:nvPr/>
              </p:nvSpPr>
              <p:spPr>
                <a:xfrm>
                  <a:off x="3877201" y="-1076706"/>
                  <a:ext cx="109538" cy="98425"/>
                </a:xfrm>
                <a:custGeom>
                  <a:avLst/>
                  <a:gdLst/>
                  <a:ahLst/>
                  <a:cxnLst/>
                  <a:rect l="l" t="t" r="r" b="b"/>
                  <a:pathLst>
                    <a:path w="29" h="26" extrusionOk="0">
                      <a:moveTo>
                        <a:pt x="0" y="26"/>
                      </a:moveTo>
                      <a:cubicBezTo>
                        <a:pt x="0" y="17"/>
                        <a:pt x="0" y="9"/>
                        <a:pt x="0" y="0"/>
                      </a:cubicBezTo>
                      <a:cubicBezTo>
                        <a:pt x="9" y="0"/>
                        <a:pt x="19" y="0"/>
                        <a:pt x="29" y="0"/>
                      </a:cubicBezTo>
                      <a:cubicBezTo>
                        <a:pt x="29" y="9"/>
                        <a:pt x="29" y="17"/>
                        <a:pt x="29" y="26"/>
                      </a:cubicBezTo>
                      <a:cubicBezTo>
                        <a:pt x="19" y="26"/>
                        <a:pt x="10" y="26"/>
                        <a:pt x="0" y="2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grpSp>
      </p:grpSp>
      <p:sp>
        <p:nvSpPr>
          <p:cNvPr id="58" name="Rectangle 57">
            <a:extLst>
              <a:ext uri="{FF2B5EF4-FFF2-40B4-BE49-F238E27FC236}">
                <a16:creationId xmlns:a16="http://schemas.microsoft.com/office/drawing/2014/main" id="{F5DC3B9E-A21B-76E8-3209-455BC6330C60}"/>
              </a:ext>
            </a:extLst>
          </p:cNvPr>
          <p:cNvSpPr/>
          <p:nvPr userDrawn="1"/>
        </p:nvSpPr>
        <p:spPr>
          <a:xfrm>
            <a:off x="151391" y="9323388"/>
            <a:ext cx="2198193" cy="534987"/>
          </a:xfrm>
          <a:prstGeom prst="rect">
            <a:avLst/>
          </a:prstGeom>
          <a:solidFill>
            <a:srgbClr val="01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59">
            <a:extLst>
              <a:ext uri="{FF2B5EF4-FFF2-40B4-BE49-F238E27FC236}">
                <a16:creationId xmlns:a16="http://schemas.microsoft.com/office/drawing/2014/main" id="{43927B9E-24B7-8894-3990-F7BD19BFE8E9}"/>
              </a:ext>
            </a:extLst>
          </p:cNvPr>
          <p:cNvSpPr>
            <a:spLocks noGrp="1"/>
          </p:cNvSpPr>
          <p:nvPr>
            <p:ph type="body" sz="quarter" idx="13" hasCustomPrompt="1"/>
          </p:nvPr>
        </p:nvSpPr>
        <p:spPr>
          <a:xfrm>
            <a:off x="5684826" y="8805446"/>
            <a:ext cx="4175148" cy="338554"/>
          </a:xfrm>
        </p:spPr>
        <p:txBody>
          <a:bodyPr/>
          <a:lstStyle>
            <a:lvl1pPr marL="0" indent="0" algn="ctr">
              <a:buNone/>
              <a:defRPr sz="1600" b="1" cap="all" spc="120" baseline="0">
                <a:solidFill>
                  <a:schemeClr val="bg1"/>
                </a:solidFill>
              </a:defRPr>
            </a:lvl1pPr>
          </a:lstStyle>
          <a:p>
            <a:pPr lvl="0"/>
            <a:r>
              <a:rPr lang="en-US" dirty="0"/>
              <a:t>Presentation Date</a:t>
            </a:r>
          </a:p>
        </p:txBody>
      </p:sp>
    </p:spTree>
    <p:extLst>
      <p:ext uri="{BB962C8B-B14F-4D97-AF65-F5344CB8AC3E}">
        <p14:creationId xmlns:p14="http://schemas.microsoft.com/office/powerpoint/2010/main" val="10754142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Grid - 3">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10363200" y="2021711"/>
            <a:ext cx="42672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2" name="Picture Placeholder 11">
            <a:extLst>
              <a:ext uri="{FF2B5EF4-FFF2-40B4-BE49-F238E27FC236}">
                <a16:creationId xmlns:a16="http://schemas.microsoft.com/office/drawing/2014/main" id="{DFB2E456-49ED-3BE6-580A-5314109BBAA1}"/>
              </a:ext>
            </a:extLst>
          </p:cNvPr>
          <p:cNvSpPr>
            <a:spLocks noGrp="1"/>
          </p:cNvSpPr>
          <p:nvPr>
            <p:ph type="pic" sz="quarter" idx="18" hasCustomPrompt="1"/>
          </p:nvPr>
        </p:nvSpPr>
        <p:spPr>
          <a:xfrm>
            <a:off x="5638800" y="2021709"/>
            <a:ext cx="42672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3" name="Picture Placeholder 11">
            <a:extLst>
              <a:ext uri="{FF2B5EF4-FFF2-40B4-BE49-F238E27FC236}">
                <a16:creationId xmlns:a16="http://schemas.microsoft.com/office/drawing/2014/main" id="{7E8C937C-79AB-5893-AAB3-7E654D332176}"/>
              </a:ext>
            </a:extLst>
          </p:cNvPr>
          <p:cNvSpPr>
            <a:spLocks noGrp="1"/>
          </p:cNvSpPr>
          <p:nvPr>
            <p:ph type="pic" sz="quarter" idx="19" hasCustomPrompt="1"/>
          </p:nvPr>
        </p:nvSpPr>
        <p:spPr>
          <a:xfrm>
            <a:off x="914400" y="2021708"/>
            <a:ext cx="42672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8" name="Text Placeholder 7">
            <a:extLst>
              <a:ext uri="{FF2B5EF4-FFF2-40B4-BE49-F238E27FC236}">
                <a16:creationId xmlns:a16="http://schemas.microsoft.com/office/drawing/2014/main" id="{68FB761F-E619-ACE3-99DA-8B70D0089BE8}"/>
              </a:ext>
            </a:extLst>
          </p:cNvPr>
          <p:cNvSpPr>
            <a:spLocks noGrp="1"/>
          </p:cNvSpPr>
          <p:nvPr>
            <p:ph type="body" sz="quarter" idx="20" hasCustomPrompt="1"/>
          </p:nvPr>
        </p:nvSpPr>
        <p:spPr>
          <a:xfrm>
            <a:off x="914400" y="8422749"/>
            <a:ext cx="4267200" cy="307777"/>
          </a:xfrm>
        </p:spPr>
        <p:txBody>
          <a:bodyPr/>
          <a:lstStyle>
            <a:lvl1pPr marL="0" indent="0" algn="ctr">
              <a:buNone/>
              <a:defRPr sz="1400" i="0"/>
            </a:lvl1pPr>
            <a:lvl2pPr>
              <a:defRPr sz="1400"/>
            </a:lvl2pPr>
            <a:lvl3pPr>
              <a:defRPr sz="1200"/>
            </a:lvl3pPr>
            <a:lvl4pPr>
              <a:defRPr sz="1100"/>
            </a:lvl4pPr>
            <a:lvl5pPr>
              <a:defRPr sz="1100"/>
            </a:lvl5pPr>
          </a:lstStyle>
          <a:p>
            <a:pPr lvl="0"/>
            <a:r>
              <a:rPr lang="en-US" dirty="0"/>
              <a:t>[image caption]</a:t>
            </a:r>
          </a:p>
        </p:txBody>
      </p:sp>
      <p:sp>
        <p:nvSpPr>
          <p:cNvPr id="10" name="Text Placeholder 9">
            <a:extLst>
              <a:ext uri="{FF2B5EF4-FFF2-40B4-BE49-F238E27FC236}">
                <a16:creationId xmlns:a16="http://schemas.microsoft.com/office/drawing/2014/main" id="{8DDD7D0B-43B3-673C-5C79-23F1A69CEF88}"/>
              </a:ext>
            </a:extLst>
          </p:cNvPr>
          <p:cNvSpPr>
            <a:spLocks noGrp="1"/>
          </p:cNvSpPr>
          <p:nvPr>
            <p:ph type="body" sz="quarter" idx="21" hasCustomPrompt="1"/>
          </p:nvPr>
        </p:nvSpPr>
        <p:spPr>
          <a:xfrm>
            <a:off x="5638800" y="8422749"/>
            <a:ext cx="4267200" cy="307777"/>
          </a:xfrm>
        </p:spPr>
        <p:txBody>
          <a:bodyPr/>
          <a:lstStyle>
            <a:lvl1pPr marL="0" indent="0" algn="ctr">
              <a:buNone/>
              <a:defRPr sz="1400" b="0" i="0"/>
            </a:lvl1pPr>
          </a:lstStyle>
          <a:p>
            <a:pPr lvl="0"/>
            <a:r>
              <a:rPr lang="en-US" dirty="0"/>
              <a:t>[image caption]</a:t>
            </a:r>
          </a:p>
        </p:txBody>
      </p:sp>
      <p:sp>
        <p:nvSpPr>
          <p:cNvPr id="13" name="Text Placeholder 12">
            <a:extLst>
              <a:ext uri="{FF2B5EF4-FFF2-40B4-BE49-F238E27FC236}">
                <a16:creationId xmlns:a16="http://schemas.microsoft.com/office/drawing/2014/main" id="{0D8D3B3B-48A8-BA3F-4CFC-69AA06E72B7B}"/>
              </a:ext>
            </a:extLst>
          </p:cNvPr>
          <p:cNvSpPr>
            <a:spLocks noGrp="1"/>
          </p:cNvSpPr>
          <p:nvPr>
            <p:ph type="body" sz="quarter" idx="22" hasCustomPrompt="1"/>
          </p:nvPr>
        </p:nvSpPr>
        <p:spPr>
          <a:xfrm>
            <a:off x="10363200" y="8422748"/>
            <a:ext cx="4267200" cy="307777"/>
          </a:xfrm>
        </p:spPr>
        <p:txBody>
          <a:bodyPr/>
          <a:lstStyle>
            <a:lvl1pPr marL="0" indent="0" algn="ctr">
              <a:buNone/>
              <a:defRPr sz="1400" i="0"/>
            </a:lvl1pPr>
          </a:lstStyle>
          <a:p>
            <a:pPr lvl="0"/>
            <a:r>
              <a:rPr lang="en-US" dirty="0"/>
              <a:t>[image caption]</a:t>
            </a:r>
          </a:p>
        </p:txBody>
      </p:sp>
      <p:cxnSp>
        <p:nvCxnSpPr>
          <p:cNvPr id="14" name="Straight Connector 13">
            <a:extLst>
              <a:ext uri="{FF2B5EF4-FFF2-40B4-BE49-F238E27FC236}">
                <a16:creationId xmlns:a16="http://schemas.microsoft.com/office/drawing/2014/main" id="{28A06330-9062-E8F6-99B1-8058EFD5E61A}"/>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2871"/>
      </p:ext>
    </p:extLst>
  </p:cSld>
  <p:clrMapOvr>
    <a:masterClrMapping/>
  </p:clrMapOvr>
  <p:extLst>
    <p:ext uri="{DCECCB84-F9BA-43D5-87BE-67443E8EF086}">
      <p15:sldGuideLst xmlns:p15="http://schemas.microsoft.com/office/powerpoint/2012/main">
        <p15:guide id="1" pos="3264" userDrawn="1">
          <p15:clr>
            <a:srgbClr val="FBAE40"/>
          </p15:clr>
        </p15:guide>
        <p15:guide id="2" pos="6528" userDrawn="1">
          <p15:clr>
            <a:srgbClr val="FBAE40"/>
          </p15:clr>
        </p15:guide>
        <p15:guide id="3" pos="3552" userDrawn="1">
          <p15:clr>
            <a:srgbClr val="FBAE40"/>
          </p15:clr>
        </p15:guide>
        <p15:guide id="4" pos="6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Grid - 1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click view &gt; guides to view layout grid </a:t>
            </a:r>
          </a:p>
        </p:txBody>
      </p:sp>
      <p:sp>
        <p:nvSpPr>
          <p:cNvPr id="2" name="Picture Placeholder 11">
            <a:extLst>
              <a:ext uri="{FF2B5EF4-FFF2-40B4-BE49-F238E27FC236}">
                <a16:creationId xmlns:a16="http://schemas.microsoft.com/office/drawing/2014/main" id="{DFB2E456-49ED-3BE6-580A-5314109BBAA1}"/>
              </a:ext>
            </a:extLst>
          </p:cNvPr>
          <p:cNvSpPr>
            <a:spLocks noGrp="1"/>
          </p:cNvSpPr>
          <p:nvPr>
            <p:ph type="pic" sz="quarter" idx="18" hasCustomPrompt="1"/>
          </p:nvPr>
        </p:nvSpPr>
        <p:spPr>
          <a:xfrm>
            <a:off x="5638800" y="184112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8" name="Text Placeholder 7">
            <a:extLst>
              <a:ext uri="{FF2B5EF4-FFF2-40B4-BE49-F238E27FC236}">
                <a16:creationId xmlns:a16="http://schemas.microsoft.com/office/drawing/2014/main" id="{68FB761F-E619-ACE3-99DA-8B70D0089BE8}"/>
              </a:ext>
            </a:extLst>
          </p:cNvPr>
          <p:cNvSpPr>
            <a:spLocks noGrp="1"/>
          </p:cNvSpPr>
          <p:nvPr>
            <p:ph type="body" sz="quarter" idx="20"/>
          </p:nvPr>
        </p:nvSpPr>
        <p:spPr>
          <a:xfrm>
            <a:off x="914400" y="8297058"/>
            <a:ext cx="1905000" cy="307777"/>
          </a:xfrm>
        </p:spPr>
        <p:txBody>
          <a:bodyPr/>
          <a:lstStyle>
            <a:lvl1pPr marL="0" indent="0" algn="ctr">
              <a:spcBef>
                <a:spcPts val="0"/>
              </a:spcBef>
              <a:buNone/>
              <a:defRPr sz="1400" b="1" i="0">
                <a:solidFill>
                  <a:schemeClr val="tx2"/>
                </a:solidFill>
              </a:defRPr>
            </a:lvl1pPr>
            <a:lvl2pPr>
              <a:defRPr sz="1400"/>
            </a:lvl2pPr>
            <a:lvl3pPr>
              <a:defRPr sz="1200"/>
            </a:lvl3pPr>
            <a:lvl4pPr>
              <a:defRPr sz="1100"/>
            </a:lvl4pPr>
            <a:lvl5pPr>
              <a:defRPr sz="1100"/>
            </a:lvl5pPr>
          </a:lstStyle>
          <a:p>
            <a:pPr lvl="0"/>
            <a:r>
              <a:rPr lang="en-US"/>
              <a:t>Click to edit Master text styles</a:t>
            </a:r>
          </a:p>
        </p:txBody>
      </p:sp>
      <p:sp>
        <p:nvSpPr>
          <p:cNvPr id="10" name="Text Placeholder 9">
            <a:extLst>
              <a:ext uri="{FF2B5EF4-FFF2-40B4-BE49-F238E27FC236}">
                <a16:creationId xmlns:a16="http://schemas.microsoft.com/office/drawing/2014/main" id="{8DDD7D0B-43B3-673C-5C79-23F1A69CEF88}"/>
              </a:ext>
            </a:extLst>
          </p:cNvPr>
          <p:cNvSpPr>
            <a:spLocks noGrp="1"/>
          </p:cNvSpPr>
          <p:nvPr>
            <p:ph type="body" sz="quarter" idx="21"/>
          </p:nvPr>
        </p:nvSpPr>
        <p:spPr>
          <a:xfrm>
            <a:off x="3276600" y="8297057"/>
            <a:ext cx="1905000" cy="307777"/>
          </a:xfrm>
        </p:spPr>
        <p:txBody>
          <a:bodyPr/>
          <a:lstStyle>
            <a:lvl1pPr marL="0" indent="0" algn="ctr">
              <a:spcBef>
                <a:spcPts val="0"/>
              </a:spcBef>
              <a:buNone/>
              <a:defRPr sz="1400" b="1" i="0">
                <a:solidFill>
                  <a:schemeClr val="tx2"/>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0D8D3B3B-48A8-BA3F-4CFC-69AA06E72B7B}"/>
              </a:ext>
            </a:extLst>
          </p:cNvPr>
          <p:cNvSpPr>
            <a:spLocks noGrp="1"/>
          </p:cNvSpPr>
          <p:nvPr>
            <p:ph type="body" sz="quarter" idx="22"/>
          </p:nvPr>
        </p:nvSpPr>
        <p:spPr>
          <a:xfrm>
            <a:off x="5638800" y="8297056"/>
            <a:ext cx="1905000" cy="307777"/>
          </a:xfrm>
        </p:spPr>
        <p:txBody>
          <a:bodyPr/>
          <a:lstStyle>
            <a:lvl1pPr marL="0" indent="0" algn="ctr">
              <a:spcBef>
                <a:spcPts val="0"/>
              </a:spcBef>
              <a:buNone/>
              <a:defRPr sz="1400" b="1" i="0">
                <a:solidFill>
                  <a:schemeClr val="tx2"/>
                </a:solidFill>
              </a:defRPr>
            </a:lvl1pPr>
          </a:lstStyle>
          <a:p>
            <a:pPr lvl="0"/>
            <a:r>
              <a:rPr lang="en-US"/>
              <a:t>Click to edit Master text styles</a:t>
            </a:r>
          </a:p>
        </p:txBody>
      </p:sp>
      <p:sp>
        <p:nvSpPr>
          <p:cNvPr id="6" name="Picture Placeholder 11">
            <a:extLst>
              <a:ext uri="{FF2B5EF4-FFF2-40B4-BE49-F238E27FC236}">
                <a16:creationId xmlns:a16="http://schemas.microsoft.com/office/drawing/2014/main" id="{D20F0F80-104D-6B18-2F70-5A5FA41BC65B}"/>
              </a:ext>
            </a:extLst>
          </p:cNvPr>
          <p:cNvSpPr>
            <a:spLocks noGrp="1"/>
          </p:cNvSpPr>
          <p:nvPr>
            <p:ph type="pic" sz="quarter" idx="23" hasCustomPrompt="1"/>
          </p:nvPr>
        </p:nvSpPr>
        <p:spPr>
          <a:xfrm>
            <a:off x="8001000" y="184112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7" name="Picture Placeholder 11">
            <a:extLst>
              <a:ext uri="{FF2B5EF4-FFF2-40B4-BE49-F238E27FC236}">
                <a16:creationId xmlns:a16="http://schemas.microsoft.com/office/drawing/2014/main" id="{DC170784-95EE-039F-F62F-DAEA034DC99D}"/>
              </a:ext>
            </a:extLst>
          </p:cNvPr>
          <p:cNvSpPr>
            <a:spLocks noGrp="1"/>
          </p:cNvSpPr>
          <p:nvPr>
            <p:ph type="pic" sz="quarter" idx="24" hasCustomPrompt="1"/>
          </p:nvPr>
        </p:nvSpPr>
        <p:spPr>
          <a:xfrm>
            <a:off x="10363200" y="184112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9" name="Picture Placeholder 11">
            <a:extLst>
              <a:ext uri="{FF2B5EF4-FFF2-40B4-BE49-F238E27FC236}">
                <a16:creationId xmlns:a16="http://schemas.microsoft.com/office/drawing/2014/main" id="{958C2FD5-A534-A3B5-D874-92C20281918B}"/>
              </a:ext>
            </a:extLst>
          </p:cNvPr>
          <p:cNvSpPr>
            <a:spLocks noGrp="1"/>
          </p:cNvSpPr>
          <p:nvPr>
            <p:ph type="pic" sz="quarter" idx="25" hasCustomPrompt="1"/>
          </p:nvPr>
        </p:nvSpPr>
        <p:spPr>
          <a:xfrm>
            <a:off x="12725400" y="184112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11" name="Picture Placeholder 11">
            <a:extLst>
              <a:ext uri="{FF2B5EF4-FFF2-40B4-BE49-F238E27FC236}">
                <a16:creationId xmlns:a16="http://schemas.microsoft.com/office/drawing/2014/main" id="{6EE0D3E0-1931-524F-91F0-5A02D75698CC}"/>
              </a:ext>
            </a:extLst>
          </p:cNvPr>
          <p:cNvSpPr>
            <a:spLocks noGrp="1"/>
          </p:cNvSpPr>
          <p:nvPr>
            <p:ph type="pic" sz="quarter" idx="26" hasCustomPrompt="1"/>
          </p:nvPr>
        </p:nvSpPr>
        <p:spPr>
          <a:xfrm>
            <a:off x="914400" y="184112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add an image]</a:t>
            </a:r>
          </a:p>
        </p:txBody>
      </p:sp>
      <p:sp>
        <p:nvSpPr>
          <p:cNvPr id="14" name="Picture Placeholder 11">
            <a:extLst>
              <a:ext uri="{FF2B5EF4-FFF2-40B4-BE49-F238E27FC236}">
                <a16:creationId xmlns:a16="http://schemas.microsoft.com/office/drawing/2014/main" id="{215BAD65-8D05-173F-6A35-7893F1ADEF01}"/>
              </a:ext>
            </a:extLst>
          </p:cNvPr>
          <p:cNvSpPr>
            <a:spLocks noGrp="1"/>
          </p:cNvSpPr>
          <p:nvPr>
            <p:ph type="pic" sz="quarter" idx="27" hasCustomPrompt="1"/>
          </p:nvPr>
        </p:nvSpPr>
        <p:spPr>
          <a:xfrm>
            <a:off x="3276600" y="184112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15" name="Picture Placeholder 11">
            <a:extLst>
              <a:ext uri="{FF2B5EF4-FFF2-40B4-BE49-F238E27FC236}">
                <a16:creationId xmlns:a16="http://schemas.microsoft.com/office/drawing/2014/main" id="{8563B47F-5F84-EB0C-15A6-B19620086D46}"/>
              </a:ext>
            </a:extLst>
          </p:cNvPr>
          <p:cNvSpPr>
            <a:spLocks noGrp="1"/>
          </p:cNvSpPr>
          <p:nvPr>
            <p:ph type="pic" sz="quarter" idx="28" hasCustomPrompt="1"/>
          </p:nvPr>
        </p:nvSpPr>
        <p:spPr>
          <a:xfrm>
            <a:off x="5638800" y="545006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16" name="Picture Placeholder 11">
            <a:extLst>
              <a:ext uri="{FF2B5EF4-FFF2-40B4-BE49-F238E27FC236}">
                <a16:creationId xmlns:a16="http://schemas.microsoft.com/office/drawing/2014/main" id="{566BC59E-4CD3-43F2-F7A2-1DE360CEB893}"/>
              </a:ext>
            </a:extLst>
          </p:cNvPr>
          <p:cNvSpPr>
            <a:spLocks noGrp="1"/>
          </p:cNvSpPr>
          <p:nvPr>
            <p:ph type="pic" sz="quarter" idx="29" hasCustomPrompt="1"/>
          </p:nvPr>
        </p:nvSpPr>
        <p:spPr>
          <a:xfrm>
            <a:off x="8001000" y="545006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18" name="Picture Placeholder 11">
            <a:extLst>
              <a:ext uri="{FF2B5EF4-FFF2-40B4-BE49-F238E27FC236}">
                <a16:creationId xmlns:a16="http://schemas.microsoft.com/office/drawing/2014/main" id="{3D0067E5-EF8E-ADED-C483-C06E26A05AEC}"/>
              </a:ext>
            </a:extLst>
          </p:cNvPr>
          <p:cNvSpPr>
            <a:spLocks noGrp="1"/>
          </p:cNvSpPr>
          <p:nvPr>
            <p:ph type="pic" sz="quarter" idx="30" hasCustomPrompt="1"/>
          </p:nvPr>
        </p:nvSpPr>
        <p:spPr>
          <a:xfrm>
            <a:off x="10363200" y="545006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19" name="Picture Placeholder 11">
            <a:extLst>
              <a:ext uri="{FF2B5EF4-FFF2-40B4-BE49-F238E27FC236}">
                <a16:creationId xmlns:a16="http://schemas.microsoft.com/office/drawing/2014/main" id="{26C8328A-6C47-9550-B6F5-EB3907EB1A88}"/>
              </a:ext>
            </a:extLst>
          </p:cNvPr>
          <p:cNvSpPr>
            <a:spLocks noGrp="1"/>
          </p:cNvSpPr>
          <p:nvPr>
            <p:ph type="pic" sz="quarter" idx="31" hasCustomPrompt="1"/>
          </p:nvPr>
        </p:nvSpPr>
        <p:spPr>
          <a:xfrm>
            <a:off x="12725400" y="545006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21" name="Picture Placeholder 11">
            <a:extLst>
              <a:ext uri="{FF2B5EF4-FFF2-40B4-BE49-F238E27FC236}">
                <a16:creationId xmlns:a16="http://schemas.microsoft.com/office/drawing/2014/main" id="{1AC5B328-1981-E810-907F-57A0B5C173AF}"/>
              </a:ext>
            </a:extLst>
          </p:cNvPr>
          <p:cNvSpPr>
            <a:spLocks noGrp="1"/>
          </p:cNvSpPr>
          <p:nvPr>
            <p:ph type="pic" sz="quarter" idx="32" hasCustomPrompt="1"/>
          </p:nvPr>
        </p:nvSpPr>
        <p:spPr>
          <a:xfrm>
            <a:off x="914400" y="545006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22" name="Picture Placeholder 11">
            <a:extLst>
              <a:ext uri="{FF2B5EF4-FFF2-40B4-BE49-F238E27FC236}">
                <a16:creationId xmlns:a16="http://schemas.microsoft.com/office/drawing/2014/main" id="{F5E9D85C-FE87-FBD1-F320-3FA2AFB872FC}"/>
              </a:ext>
            </a:extLst>
          </p:cNvPr>
          <p:cNvSpPr>
            <a:spLocks noGrp="1"/>
          </p:cNvSpPr>
          <p:nvPr>
            <p:ph type="pic" sz="quarter" idx="33" hasCustomPrompt="1"/>
          </p:nvPr>
        </p:nvSpPr>
        <p:spPr>
          <a:xfrm>
            <a:off x="3276600" y="5450068"/>
            <a:ext cx="1905000" cy="2774349"/>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200"/>
            </a:lvl1pPr>
          </a:lstStyle>
          <a:p>
            <a:r>
              <a:rPr lang="en-US" dirty="0"/>
              <a:t>[click to add an image]</a:t>
            </a:r>
          </a:p>
        </p:txBody>
      </p:sp>
      <p:sp>
        <p:nvSpPr>
          <p:cNvPr id="24" name="Text Placeholder 23">
            <a:extLst>
              <a:ext uri="{FF2B5EF4-FFF2-40B4-BE49-F238E27FC236}">
                <a16:creationId xmlns:a16="http://schemas.microsoft.com/office/drawing/2014/main" id="{51AEB861-EA0C-97B2-F32B-40C711CC92DC}"/>
              </a:ext>
            </a:extLst>
          </p:cNvPr>
          <p:cNvSpPr>
            <a:spLocks noGrp="1"/>
          </p:cNvSpPr>
          <p:nvPr>
            <p:ph type="body" sz="quarter" idx="34"/>
          </p:nvPr>
        </p:nvSpPr>
        <p:spPr>
          <a:xfrm>
            <a:off x="8001000" y="8296533"/>
            <a:ext cx="1905000" cy="307777"/>
          </a:xfrm>
        </p:spPr>
        <p:txBody>
          <a:bodyPr/>
          <a:lstStyle>
            <a:lvl1pPr marL="0" indent="0" algn="ctr">
              <a:spcBef>
                <a:spcPts val="0"/>
              </a:spcBef>
              <a:buNone/>
              <a:defRPr sz="1400" b="1">
                <a:solidFill>
                  <a:schemeClr val="tx2"/>
                </a:solidFill>
              </a:defRPr>
            </a:lvl1pPr>
            <a:lvl2pPr>
              <a:defRPr sz="1800"/>
            </a:lvl2pPr>
            <a:lvl3pPr>
              <a:defRPr sz="1600"/>
            </a:lvl3pPr>
            <a:lvl4pPr>
              <a:defRPr sz="1400"/>
            </a:lvl4pPr>
            <a:lvl5pPr>
              <a:defRPr sz="1400"/>
            </a:lvl5pPr>
          </a:lstStyle>
          <a:p>
            <a:pPr lvl="0"/>
            <a:r>
              <a:rPr lang="en-US"/>
              <a:t>Click to edit Master text styles</a:t>
            </a:r>
          </a:p>
        </p:txBody>
      </p:sp>
      <p:sp>
        <p:nvSpPr>
          <p:cNvPr id="26" name="Text Placeholder 25">
            <a:extLst>
              <a:ext uri="{FF2B5EF4-FFF2-40B4-BE49-F238E27FC236}">
                <a16:creationId xmlns:a16="http://schemas.microsoft.com/office/drawing/2014/main" id="{18D31449-472D-E880-46FA-321AF346181E}"/>
              </a:ext>
            </a:extLst>
          </p:cNvPr>
          <p:cNvSpPr>
            <a:spLocks noGrp="1"/>
          </p:cNvSpPr>
          <p:nvPr>
            <p:ph type="body" sz="quarter" idx="35"/>
          </p:nvPr>
        </p:nvSpPr>
        <p:spPr>
          <a:xfrm>
            <a:off x="10363200" y="8296533"/>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28" name="Text Placeholder 27">
            <a:extLst>
              <a:ext uri="{FF2B5EF4-FFF2-40B4-BE49-F238E27FC236}">
                <a16:creationId xmlns:a16="http://schemas.microsoft.com/office/drawing/2014/main" id="{14BE4BD2-6B8A-EF36-F06E-859DDE2F9328}"/>
              </a:ext>
            </a:extLst>
          </p:cNvPr>
          <p:cNvSpPr>
            <a:spLocks noGrp="1"/>
          </p:cNvSpPr>
          <p:nvPr>
            <p:ph type="body" sz="quarter" idx="36"/>
          </p:nvPr>
        </p:nvSpPr>
        <p:spPr>
          <a:xfrm>
            <a:off x="12725400" y="8296533"/>
            <a:ext cx="1862138"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30" name="Text Placeholder 29">
            <a:extLst>
              <a:ext uri="{FF2B5EF4-FFF2-40B4-BE49-F238E27FC236}">
                <a16:creationId xmlns:a16="http://schemas.microsoft.com/office/drawing/2014/main" id="{E027C002-0A38-C000-E9CC-79F667BDE305}"/>
              </a:ext>
            </a:extLst>
          </p:cNvPr>
          <p:cNvSpPr>
            <a:spLocks noGrp="1"/>
          </p:cNvSpPr>
          <p:nvPr>
            <p:ph type="body" sz="quarter" idx="37"/>
          </p:nvPr>
        </p:nvSpPr>
        <p:spPr>
          <a:xfrm>
            <a:off x="914400" y="4689650"/>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32" name="Text Placeholder 31">
            <a:extLst>
              <a:ext uri="{FF2B5EF4-FFF2-40B4-BE49-F238E27FC236}">
                <a16:creationId xmlns:a16="http://schemas.microsoft.com/office/drawing/2014/main" id="{D294D3C4-8686-AE51-D1AF-097C5A822375}"/>
              </a:ext>
            </a:extLst>
          </p:cNvPr>
          <p:cNvSpPr>
            <a:spLocks noGrp="1"/>
          </p:cNvSpPr>
          <p:nvPr>
            <p:ph type="body" sz="quarter" idx="38"/>
          </p:nvPr>
        </p:nvSpPr>
        <p:spPr>
          <a:xfrm>
            <a:off x="3276601" y="4684678"/>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34" name="Text Placeholder 33">
            <a:extLst>
              <a:ext uri="{FF2B5EF4-FFF2-40B4-BE49-F238E27FC236}">
                <a16:creationId xmlns:a16="http://schemas.microsoft.com/office/drawing/2014/main" id="{E8F0E376-EEF4-D4D6-8FA5-C260941446B4}"/>
              </a:ext>
            </a:extLst>
          </p:cNvPr>
          <p:cNvSpPr>
            <a:spLocks noGrp="1"/>
          </p:cNvSpPr>
          <p:nvPr>
            <p:ph type="body" sz="quarter" idx="39"/>
          </p:nvPr>
        </p:nvSpPr>
        <p:spPr>
          <a:xfrm>
            <a:off x="5638800" y="4684677"/>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B27D037C-3AEE-012E-9289-BBDAD15D3244}"/>
              </a:ext>
            </a:extLst>
          </p:cNvPr>
          <p:cNvSpPr>
            <a:spLocks noGrp="1"/>
          </p:cNvSpPr>
          <p:nvPr>
            <p:ph type="body" sz="quarter" idx="40"/>
          </p:nvPr>
        </p:nvSpPr>
        <p:spPr>
          <a:xfrm>
            <a:off x="8001000" y="4679152"/>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38" name="Text Placeholder 37">
            <a:extLst>
              <a:ext uri="{FF2B5EF4-FFF2-40B4-BE49-F238E27FC236}">
                <a16:creationId xmlns:a16="http://schemas.microsoft.com/office/drawing/2014/main" id="{2E36630D-43B9-C207-C077-90D2E9584EC7}"/>
              </a:ext>
            </a:extLst>
          </p:cNvPr>
          <p:cNvSpPr>
            <a:spLocks noGrp="1"/>
          </p:cNvSpPr>
          <p:nvPr>
            <p:ph type="body" sz="quarter" idx="41"/>
          </p:nvPr>
        </p:nvSpPr>
        <p:spPr>
          <a:xfrm>
            <a:off x="10363200" y="4679151"/>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sp>
        <p:nvSpPr>
          <p:cNvPr id="40" name="Text Placeholder 39">
            <a:extLst>
              <a:ext uri="{FF2B5EF4-FFF2-40B4-BE49-F238E27FC236}">
                <a16:creationId xmlns:a16="http://schemas.microsoft.com/office/drawing/2014/main" id="{D4CCF1CD-7BB8-1229-FCFB-E8303ADF7097}"/>
              </a:ext>
            </a:extLst>
          </p:cNvPr>
          <p:cNvSpPr>
            <a:spLocks noGrp="1"/>
          </p:cNvSpPr>
          <p:nvPr>
            <p:ph type="body" sz="quarter" idx="42"/>
          </p:nvPr>
        </p:nvSpPr>
        <p:spPr>
          <a:xfrm>
            <a:off x="12725400" y="4690186"/>
            <a:ext cx="1905000" cy="307777"/>
          </a:xfrm>
        </p:spPr>
        <p:txBody>
          <a:bodyPr/>
          <a:lstStyle>
            <a:lvl1pPr marL="0" indent="0" algn="ctr">
              <a:spcBef>
                <a:spcPts val="0"/>
              </a:spcBef>
              <a:buNone/>
              <a:defRPr sz="1400" b="1">
                <a:solidFill>
                  <a:schemeClr val="tx2"/>
                </a:solidFill>
              </a:defRPr>
            </a:lvl1pPr>
          </a:lstStyle>
          <a:p>
            <a:pPr lvl="0"/>
            <a:r>
              <a:rPr lang="en-US"/>
              <a:t>Click to edit Master text styles</a:t>
            </a:r>
          </a:p>
        </p:txBody>
      </p:sp>
      <p:cxnSp>
        <p:nvCxnSpPr>
          <p:cNvPr id="41" name="Straight Connector 40">
            <a:extLst>
              <a:ext uri="{FF2B5EF4-FFF2-40B4-BE49-F238E27FC236}">
                <a16:creationId xmlns:a16="http://schemas.microsoft.com/office/drawing/2014/main" id="{3531D3C0-FF51-EB26-A3E4-4C4C96B866AE}"/>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421874"/>
      </p:ext>
    </p:extLst>
  </p:cSld>
  <p:clrMapOvr>
    <a:masterClrMapping/>
  </p:clrMapOvr>
  <p:extLst>
    <p:ext uri="{DCECCB84-F9BA-43D5-87BE-67443E8EF086}">
      <p15:sldGuideLst xmlns:p15="http://schemas.microsoft.com/office/powerpoint/2012/main">
        <p15:guide id="1" pos="3264" userDrawn="1">
          <p15:clr>
            <a:srgbClr val="FBAE40"/>
          </p15:clr>
        </p15:guide>
        <p15:guide id="2" pos="6528" userDrawn="1">
          <p15:clr>
            <a:srgbClr val="FBAE40"/>
          </p15:clr>
        </p15:guide>
        <p15:guide id="3" pos="3552" userDrawn="1">
          <p15:clr>
            <a:srgbClr val="FBAE40"/>
          </p15:clr>
        </p15:guide>
        <p15:guide id="4" pos="6240" userDrawn="1">
          <p15:clr>
            <a:srgbClr val="FBAE40"/>
          </p15:clr>
        </p15:guide>
        <p15:guide id="5" pos="4752" userDrawn="1">
          <p15:clr>
            <a:srgbClr val="FBAE40"/>
          </p15:clr>
        </p15:guide>
        <p15:guide id="6" pos="5040" userDrawn="1">
          <p15:clr>
            <a:srgbClr val="FBAE40"/>
          </p15:clr>
        </p15:guide>
        <p15:guide id="7" pos="7728" userDrawn="1">
          <p15:clr>
            <a:srgbClr val="FBAE40"/>
          </p15:clr>
        </p15:guide>
        <p15:guide id="8" pos="8016" userDrawn="1">
          <p15:clr>
            <a:srgbClr val="FBAE40"/>
          </p15:clr>
        </p15:guide>
        <p15:guide id="9" pos="2064" userDrawn="1">
          <p15:clr>
            <a:srgbClr val="FBAE40"/>
          </p15:clr>
        </p15:guide>
        <p15:guide id="10" pos="1776" userDrawn="1">
          <p15:clr>
            <a:srgbClr val="FBAE40"/>
          </p15:clr>
        </p15:guide>
        <p15:guide id="11" orient="horz" pos="3144" userDrawn="1">
          <p15:clr>
            <a:srgbClr val="FBAE40"/>
          </p15:clr>
        </p15:guide>
        <p15:guide id="12" orient="horz" pos="34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Text - Lar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5638800" y="2021711"/>
            <a:ext cx="89916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9" name="Content Placeholder 8">
            <a:extLst>
              <a:ext uri="{FF2B5EF4-FFF2-40B4-BE49-F238E27FC236}">
                <a16:creationId xmlns:a16="http://schemas.microsoft.com/office/drawing/2014/main" id="{712A5595-4E06-8442-03FF-B8756E1BAF13}"/>
              </a:ext>
            </a:extLst>
          </p:cNvPr>
          <p:cNvSpPr>
            <a:spLocks noGrp="1"/>
          </p:cNvSpPr>
          <p:nvPr>
            <p:ph sz="quarter" idx="17"/>
          </p:nvPr>
        </p:nvSpPr>
        <p:spPr>
          <a:xfrm>
            <a:off x="914400" y="2991762"/>
            <a:ext cx="4267200" cy="5250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65D41CD4-88E1-1FD0-7C37-94EDBCBBD744}"/>
              </a:ext>
            </a:extLst>
          </p:cNvPr>
          <p:cNvSpPr>
            <a:spLocks noGrp="1"/>
          </p:cNvSpPr>
          <p:nvPr>
            <p:ph type="body" sz="quarter" idx="18" hasCustomPrompt="1"/>
          </p:nvPr>
        </p:nvSpPr>
        <p:spPr>
          <a:xfrm>
            <a:off x="914400" y="2021711"/>
            <a:ext cx="4267200" cy="707886"/>
          </a:xfrm>
        </p:spPr>
        <p:txBody>
          <a:bodyPr anchor="b"/>
          <a:lstStyle>
            <a:lvl1pPr marL="0" indent="0">
              <a:buNone/>
              <a:defRPr sz="4000" b="1" spc="-100" baseline="0">
                <a:solidFill>
                  <a:schemeClr val="tx2"/>
                </a:solidFill>
              </a:defRPr>
            </a:lvl1pPr>
          </a:lstStyle>
          <a:p>
            <a:pPr lvl="0"/>
            <a:r>
              <a:rPr lang="en-US" dirty="0"/>
              <a:t>Subtitle</a:t>
            </a:r>
          </a:p>
        </p:txBody>
      </p:sp>
      <p:cxnSp>
        <p:nvCxnSpPr>
          <p:cNvPr id="13" name="Straight Connector 12">
            <a:extLst>
              <a:ext uri="{FF2B5EF4-FFF2-40B4-BE49-F238E27FC236}">
                <a16:creationId xmlns:a16="http://schemas.microsoft.com/office/drawing/2014/main" id="{5E81719C-A962-A9BE-9C00-5722B160A345}"/>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766602"/>
      </p:ext>
    </p:extLst>
  </p:cSld>
  <p:clrMapOvr>
    <a:masterClrMapping/>
  </p:clrMapOvr>
  <p:extLst>
    <p:ext uri="{DCECCB84-F9BA-43D5-87BE-67443E8EF086}">
      <p15:sldGuideLst xmlns:p15="http://schemas.microsoft.com/office/powerpoint/2012/main">
        <p15:guide id="1" pos="3264" userDrawn="1">
          <p15:clr>
            <a:srgbClr val="FBAE40"/>
          </p15:clr>
        </p15:guide>
        <p15:guide id="2" pos="6528" userDrawn="1">
          <p15:clr>
            <a:srgbClr val="FBAE40"/>
          </p15:clr>
        </p15:guide>
        <p15:guide id="3" pos="3552" userDrawn="1">
          <p15:clr>
            <a:srgbClr val="FBAE40"/>
          </p15:clr>
        </p15:guide>
        <p15:guide id="4" pos="62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 Eve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8001000" y="2021711"/>
            <a:ext cx="66294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9" name="Content Placeholder 8">
            <a:extLst>
              <a:ext uri="{FF2B5EF4-FFF2-40B4-BE49-F238E27FC236}">
                <a16:creationId xmlns:a16="http://schemas.microsoft.com/office/drawing/2014/main" id="{712A5595-4E06-8442-03FF-B8756E1BAF13}"/>
              </a:ext>
            </a:extLst>
          </p:cNvPr>
          <p:cNvSpPr>
            <a:spLocks noGrp="1"/>
          </p:cNvSpPr>
          <p:nvPr>
            <p:ph sz="quarter" idx="17"/>
          </p:nvPr>
        </p:nvSpPr>
        <p:spPr>
          <a:xfrm>
            <a:off x="914400" y="3010600"/>
            <a:ext cx="6629400" cy="5231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F6CCFECD-A897-627F-00CF-09DFE6E81F28}"/>
              </a:ext>
            </a:extLst>
          </p:cNvPr>
          <p:cNvSpPr>
            <a:spLocks noGrp="1"/>
          </p:cNvSpPr>
          <p:nvPr>
            <p:ph type="body" sz="quarter" idx="18" hasCustomPrompt="1"/>
          </p:nvPr>
        </p:nvSpPr>
        <p:spPr>
          <a:xfrm>
            <a:off x="914400" y="2067272"/>
            <a:ext cx="6629400" cy="707886"/>
          </a:xfrm>
        </p:spPr>
        <p:txBody>
          <a:bodyPr anchor="b"/>
          <a:lstStyle>
            <a:lvl1pPr marL="0" indent="0">
              <a:buNone/>
              <a:defRPr sz="4000" b="1" spc="-100" baseline="0">
                <a:solidFill>
                  <a:schemeClr val="tx2"/>
                </a:solidFill>
              </a:defRPr>
            </a:lvl1pPr>
          </a:lstStyle>
          <a:p>
            <a:pPr lvl="0"/>
            <a:r>
              <a:rPr lang="en-US" dirty="0"/>
              <a:t>Subtitle</a:t>
            </a:r>
          </a:p>
        </p:txBody>
      </p:sp>
      <p:cxnSp>
        <p:nvCxnSpPr>
          <p:cNvPr id="6" name="Straight Connector 5">
            <a:extLst>
              <a:ext uri="{FF2B5EF4-FFF2-40B4-BE49-F238E27FC236}">
                <a16:creationId xmlns:a16="http://schemas.microsoft.com/office/drawing/2014/main" id="{880BFEBF-015F-48E9-D1DD-3789F1B08F73}"/>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722161"/>
      </p:ext>
    </p:extLst>
  </p:cSld>
  <p:clrMapOvr>
    <a:masterClrMapping/>
  </p:clrMapOvr>
  <p:extLst>
    <p:ext uri="{DCECCB84-F9BA-43D5-87BE-67443E8EF086}">
      <p15:sldGuideLst xmlns:p15="http://schemas.microsoft.com/office/powerpoint/2012/main">
        <p15:guide id="2" pos="4752" userDrawn="1">
          <p15:clr>
            <a:srgbClr val="FBAE40"/>
          </p15:clr>
        </p15:guide>
        <p15:guide id="4" pos="50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Lef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5638800" y="2021711"/>
            <a:ext cx="89916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11" name="Text Placeholder 10">
            <a:extLst>
              <a:ext uri="{FF2B5EF4-FFF2-40B4-BE49-F238E27FC236}">
                <a16:creationId xmlns:a16="http://schemas.microsoft.com/office/drawing/2014/main" id="{65D41CD4-88E1-1FD0-7C37-94EDBCBBD744}"/>
              </a:ext>
            </a:extLst>
          </p:cNvPr>
          <p:cNvSpPr>
            <a:spLocks noGrp="1"/>
          </p:cNvSpPr>
          <p:nvPr>
            <p:ph type="body" sz="quarter" idx="18" hasCustomPrompt="1"/>
          </p:nvPr>
        </p:nvSpPr>
        <p:spPr>
          <a:xfrm>
            <a:off x="914400" y="2021711"/>
            <a:ext cx="4267200" cy="523220"/>
          </a:xfrm>
        </p:spPr>
        <p:txBody>
          <a:bodyPr anchor="b"/>
          <a:lstStyle>
            <a:lvl1pPr marL="0" indent="0" algn="ctr">
              <a:buNone/>
              <a:defRPr sz="2800" b="1" spc="-100" baseline="0">
                <a:solidFill>
                  <a:schemeClr val="tx2"/>
                </a:solidFill>
              </a:defRPr>
            </a:lvl1pPr>
          </a:lstStyle>
          <a:p>
            <a:pPr lvl="0"/>
            <a:r>
              <a:rPr lang="en-US" dirty="0"/>
              <a:t>Stat Set Title</a:t>
            </a:r>
          </a:p>
        </p:txBody>
      </p:sp>
      <p:cxnSp>
        <p:nvCxnSpPr>
          <p:cNvPr id="13" name="Straight Connector 12">
            <a:extLst>
              <a:ext uri="{FF2B5EF4-FFF2-40B4-BE49-F238E27FC236}">
                <a16:creationId xmlns:a16="http://schemas.microsoft.com/office/drawing/2014/main" id="{5E81719C-A962-A9BE-9C00-5722B160A345}"/>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B118D46-1A4D-D0EA-B88D-48EFDFF8E682}"/>
              </a:ext>
            </a:extLst>
          </p:cNvPr>
          <p:cNvSpPr>
            <a:spLocks noGrp="1"/>
          </p:cNvSpPr>
          <p:nvPr>
            <p:ph type="body" sz="quarter" idx="19" hasCustomPrompt="1"/>
          </p:nvPr>
        </p:nvSpPr>
        <p:spPr>
          <a:xfrm>
            <a:off x="914400" y="2890470"/>
            <a:ext cx="4267200" cy="1566446"/>
          </a:xfrm>
          <a:prstGeom prst="roundRect">
            <a:avLst>
              <a:gd name="adj" fmla="val 7775"/>
            </a:avLst>
          </a:prstGeom>
          <a:solidFill>
            <a:schemeClr val="tx2"/>
          </a:solidFill>
          <a:effectLst>
            <a:outerShdw blurRad="50800" dist="38100" dir="5400000" algn="t" rotWithShape="0">
              <a:prstClr val="black">
                <a:alpha val="40000"/>
              </a:prstClr>
            </a:outerShdw>
          </a:effectLst>
        </p:spPr>
        <p:txBody>
          <a:bodyPr lIns="182880" tIns="91440" rIns="182880" bIns="182880"/>
          <a:lstStyle>
            <a:lvl1pPr marL="0" indent="0" algn="ctr">
              <a:spcBef>
                <a:spcPts val="0"/>
              </a:spcBef>
              <a:buNone/>
              <a:defRPr sz="2000" b="1" cap="all" baseline="0">
                <a:solidFill>
                  <a:schemeClr val="bg1"/>
                </a:solidFill>
              </a:defRPr>
            </a:lvl1pPr>
          </a:lstStyle>
          <a:p>
            <a:pPr lvl="0"/>
            <a:r>
              <a:rPr lang="en-US" dirty="0"/>
              <a:t>KEEP THIS STYLING FOR STAT COPY. For number above copy, USE 44PT BOLD FONT IN LIGHTEST BLUE SWATCH.</a:t>
            </a:r>
          </a:p>
        </p:txBody>
      </p:sp>
    </p:spTree>
    <p:extLst>
      <p:ext uri="{BB962C8B-B14F-4D97-AF65-F5344CB8AC3E}">
        <p14:creationId xmlns:p14="http://schemas.microsoft.com/office/powerpoint/2010/main" val="3506558982"/>
      </p:ext>
    </p:extLst>
  </p:cSld>
  <p:clrMapOvr>
    <a:masterClrMapping/>
  </p:clrMapOvr>
  <p:extLst>
    <p:ext uri="{DCECCB84-F9BA-43D5-87BE-67443E8EF086}">
      <p15:sldGuideLst xmlns:p15="http://schemas.microsoft.com/office/powerpoint/2012/main">
        <p15:guide id="1" pos="3264" userDrawn="1">
          <p15:clr>
            <a:srgbClr val="FBAE40"/>
          </p15:clr>
        </p15:guide>
        <p15:guide id="2" pos="6528" userDrawn="1">
          <p15:clr>
            <a:srgbClr val="FBAE40"/>
          </p15:clr>
        </p15:guide>
        <p15:guide id="3" pos="3552" userDrawn="1">
          <p15:clr>
            <a:srgbClr val="FBAE40"/>
          </p15:clr>
        </p15:guide>
        <p15:guide id="4" pos="62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s - Righ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914400" y="2021711"/>
            <a:ext cx="8991600" cy="6220867"/>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11" name="Text Placeholder 10">
            <a:extLst>
              <a:ext uri="{FF2B5EF4-FFF2-40B4-BE49-F238E27FC236}">
                <a16:creationId xmlns:a16="http://schemas.microsoft.com/office/drawing/2014/main" id="{65D41CD4-88E1-1FD0-7C37-94EDBCBBD744}"/>
              </a:ext>
            </a:extLst>
          </p:cNvPr>
          <p:cNvSpPr>
            <a:spLocks noGrp="1"/>
          </p:cNvSpPr>
          <p:nvPr>
            <p:ph type="body" sz="quarter" idx="18" hasCustomPrompt="1"/>
          </p:nvPr>
        </p:nvSpPr>
        <p:spPr>
          <a:xfrm>
            <a:off x="10363200" y="2021711"/>
            <a:ext cx="4267200" cy="523220"/>
          </a:xfrm>
        </p:spPr>
        <p:txBody>
          <a:bodyPr anchor="b"/>
          <a:lstStyle>
            <a:lvl1pPr marL="0" indent="0" algn="ctr">
              <a:buNone/>
              <a:defRPr sz="2800" b="1" spc="-100" baseline="0">
                <a:solidFill>
                  <a:schemeClr val="tx2"/>
                </a:solidFill>
              </a:defRPr>
            </a:lvl1pPr>
          </a:lstStyle>
          <a:p>
            <a:pPr lvl="0"/>
            <a:r>
              <a:rPr lang="en-US" dirty="0"/>
              <a:t>Stat Set Title</a:t>
            </a:r>
          </a:p>
        </p:txBody>
      </p:sp>
      <p:cxnSp>
        <p:nvCxnSpPr>
          <p:cNvPr id="13" name="Straight Connector 12">
            <a:extLst>
              <a:ext uri="{FF2B5EF4-FFF2-40B4-BE49-F238E27FC236}">
                <a16:creationId xmlns:a16="http://schemas.microsoft.com/office/drawing/2014/main" id="{5E81719C-A962-A9BE-9C00-5722B160A345}"/>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B118D46-1A4D-D0EA-B88D-48EFDFF8E682}"/>
              </a:ext>
            </a:extLst>
          </p:cNvPr>
          <p:cNvSpPr>
            <a:spLocks noGrp="1"/>
          </p:cNvSpPr>
          <p:nvPr>
            <p:ph type="body" sz="quarter" idx="19" hasCustomPrompt="1"/>
          </p:nvPr>
        </p:nvSpPr>
        <p:spPr>
          <a:xfrm>
            <a:off x="10363200" y="2890470"/>
            <a:ext cx="4267200" cy="1566446"/>
          </a:xfrm>
          <a:prstGeom prst="roundRect">
            <a:avLst>
              <a:gd name="adj" fmla="val 7775"/>
            </a:avLst>
          </a:prstGeom>
          <a:solidFill>
            <a:schemeClr val="tx2"/>
          </a:solidFill>
          <a:effectLst>
            <a:outerShdw blurRad="50800" dist="38100" dir="5400000" algn="t" rotWithShape="0">
              <a:prstClr val="black">
                <a:alpha val="40000"/>
              </a:prstClr>
            </a:outerShdw>
          </a:effectLst>
        </p:spPr>
        <p:txBody>
          <a:bodyPr lIns="182880" tIns="91440" rIns="182880" bIns="182880"/>
          <a:lstStyle>
            <a:lvl1pPr marL="0" indent="0" algn="ctr">
              <a:spcBef>
                <a:spcPts val="0"/>
              </a:spcBef>
              <a:buNone/>
              <a:defRPr sz="2000" b="1" cap="all" baseline="0">
                <a:solidFill>
                  <a:schemeClr val="bg1"/>
                </a:solidFill>
              </a:defRPr>
            </a:lvl1pPr>
          </a:lstStyle>
          <a:p>
            <a:pPr lvl="0"/>
            <a:r>
              <a:rPr lang="en-US" dirty="0"/>
              <a:t>KEEP THIS STYLING FOR STAT COPY. For number above copy, USE 44PT BOLD FONT IN LIGHTEST BLUE SWATCH.</a:t>
            </a:r>
          </a:p>
        </p:txBody>
      </p:sp>
    </p:spTree>
    <p:extLst>
      <p:ext uri="{BB962C8B-B14F-4D97-AF65-F5344CB8AC3E}">
        <p14:creationId xmlns:p14="http://schemas.microsoft.com/office/powerpoint/2010/main" val="2808125506"/>
      </p:ext>
    </p:extLst>
  </p:cSld>
  <p:clrMapOvr>
    <a:masterClrMapping/>
  </p:clrMapOvr>
  <p:extLst>
    <p:ext uri="{DCECCB84-F9BA-43D5-87BE-67443E8EF086}">
      <p15:sldGuideLst xmlns:p15="http://schemas.microsoft.com/office/powerpoint/2012/main">
        <p15:guide id="1" pos="3264" userDrawn="1">
          <p15:clr>
            <a:srgbClr val="FBAE40"/>
          </p15:clr>
        </p15:guide>
        <p15:guide id="2" pos="6528" userDrawn="1">
          <p15:clr>
            <a:srgbClr val="FBAE40"/>
          </p15:clr>
        </p15:guide>
        <p15:guide id="3" pos="3552" userDrawn="1">
          <p15:clr>
            <a:srgbClr val="FBAE40"/>
          </p15:clr>
        </p15:guide>
        <p15:guide id="4" pos="62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Set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25D0-5544-00BE-A6C7-73BFEAA82F85}"/>
              </a:ext>
            </a:extLst>
          </p:cNvPr>
          <p:cNvSpPr>
            <a:spLocks noGrp="1"/>
          </p:cNvSpPr>
          <p:nvPr>
            <p:ph type="title" hasCustomPrompt="1"/>
          </p:nvPr>
        </p:nvSpPr>
        <p:spPr>
          <a:xfrm>
            <a:off x="914399" y="1619892"/>
            <a:ext cx="13408025" cy="810478"/>
          </a:xfrm>
        </p:spPr>
        <p:txBody>
          <a:bodyPr/>
          <a:lstStyle>
            <a:lvl1pPr>
              <a:defRPr/>
            </a:lvl1pPr>
          </a:lstStyle>
          <a:p>
            <a:pPr lvl="0"/>
            <a:r>
              <a:rPr lang="en-US" dirty="0"/>
              <a:t>Icon Set - 3</a:t>
            </a:r>
          </a:p>
        </p:txBody>
      </p:sp>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FE13371B-177E-87EE-6327-568EE283742A}"/>
              </a:ext>
            </a:extLst>
          </p:cNvPr>
          <p:cNvSpPr>
            <a:spLocks noGrp="1"/>
          </p:cNvSpPr>
          <p:nvPr>
            <p:ph type="body" sz="quarter" idx="13"/>
          </p:nvPr>
        </p:nvSpPr>
        <p:spPr>
          <a:xfrm>
            <a:off x="914399" y="7313344"/>
            <a:ext cx="4267201" cy="810478"/>
          </a:xfrm>
        </p:spPr>
        <p:txBody>
          <a:bodyPr/>
          <a:lstStyle>
            <a:lvl1pPr marL="0" indent="0" algn="ctr">
              <a:lnSpc>
                <a:spcPts val="2800"/>
              </a:lnSpc>
              <a:buNone/>
              <a:defRPr b="1">
                <a:solidFill>
                  <a:schemeClr val="tx2"/>
                </a:solidFill>
              </a:defRPr>
            </a:lvl1pPr>
            <a:lvl2pPr algn="ctr">
              <a:defRPr b="1">
                <a:solidFill>
                  <a:schemeClr val="tx2"/>
                </a:solidFill>
              </a:defRPr>
            </a:lvl2pPr>
            <a:lvl3pPr algn="ctr">
              <a:defRPr b="1">
                <a:solidFill>
                  <a:schemeClr val="tx2"/>
                </a:solidFill>
              </a:defRPr>
            </a:lvl3pPr>
            <a:lvl4pPr algn="ctr">
              <a:defRPr b="1">
                <a:solidFill>
                  <a:schemeClr val="tx2"/>
                </a:solidFill>
              </a:defRPr>
            </a:lvl4pPr>
            <a:lvl5pPr algn="ctr">
              <a:defRPr b="1">
                <a:solidFill>
                  <a:schemeClr val="tx2"/>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DAA385CB-311D-CDFE-42C5-55F242543C10}"/>
              </a:ext>
            </a:extLst>
          </p:cNvPr>
          <p:cNvSpPr>
            <a:spLocks noGrp="1"/>
          </p:cNvSpPr>
          <p:nvPr>
            <p:ph type="body" sz="quarter" idx="15"/>
          </p:nvPr>
        </p:nvSpPr>
        <p:spPr>
          <a:xfrm>
            <a:off x="5638800" y="7328869"/>
            <a:ext cx="4267200" cy="810478"/>
          </a:xfrm>
        </p:spPr>
        <p:txBody>
          <a:bodyPr/>
          <a:lstStyle>
            <a:lvl1pPr marL="0" indent="0" algn="ctr">
              <a:lnSpc>
                <a:spcPts val="2800"/>
              </a:lnSpc>
              <a:buNone/>
              <a:defRPr lang="en-US" sz="2800" b="1" kern="1200" dirty="0" smtClean="0">
                <a:solidFill>
                  <a:schemeClr val="tx2"/>
                </a:solidFill>
                <a:latin typeface="+mn-lt"/>
                <a:ea typeface="+mn-ea"/>
                <a:cs typeface="+mn-cs"/>
              </a:defRPr>
            </a:lvl1pPr>
            <a:lvl2pPr marL="457200" indent="0">
              <a:buNone/>
              <a:defRPr/>
            </a:lvl2pPr>
          </a:lstStyle>
          <a:p>
            <a:pPr lvl="0"/>
            <a:r>
              <a:rPr lang="en-US"/>
              <a:t>Click to edit Master text styles</a:t>
            </a:r>
          </a:p>
        </p:txBody>
      </p:sp>
      <p:cxnSp>
        <p:nvCxnSpPr>
          <p:cNvPr id="17" name="Straight Connector 16">
            <a:extLst>
              <a:ext uri="{FF2B5EF4-FFF2-40B4-BE49-F238E27FC236}">
                <a16:creationId xmlns:a16="http://schemas.microsoft.com/office/drawing/2014/main" id="{FB452719-C137-7CA6-444E-7AEAE1F90F40}"/>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22" name="Text Placeholder 21">
            <a:extLst>
              <a:ext uri="{FF2B5EF4-FFF2-40B4-BE49-F238E27FC236}">
                <a16:creationId xmlns:a16="http://schemas.microsoft.com/office/drawing/2014/main" id="{B8A45E50-F405-1CA7-6C30-AEA85B5434E4}"/>
              </a:ext>
            </a:extLst>
          </p:cNvPr>
          <p:cNvSpPr>
            <a:spLocks noGrp="1"/>
          </p:cNvSpPr>
          <p:nvPr>
            <p:ph type="body" sz="quarter" idx="17"/>
          </p:nvPr>
        </p:nvSpPr>
        <p:spPr>
          <a:xfrm>
            <a:off x="10363200" y="7333138"/>
            <a:ext cx="4267200" cy="806209"/>
          </a:xfrm>
        </p:spPr>
        <p:txBody>
          <a:bodyPr/>
          <a:lstStyle>
            <a:lvl1pPr marL="0" indent="0" algn="ctr">
              <a:lnSpc>
                <a:spcPts val="2800"/>
              </a:lnSpc>
              <a:buNone/>
              <a:defRPr lang="en-US" sz="2800" b="1" kern="1200" dirty="0" smtClean="0">
                <a:solidFill>
                  <a:schemeClr val="tx2"/>
                </a:solidFill>
                <a:latin typeface="+mn-lt"/>
                <a:ea typeface="+mn-ea"/>
                <a:cs typeface="+mn-cs"/>
              </a:defRPr>
            </a:lvl1pPr>
          </a:lstStyle>
          <a:p>
            <a:pPr lvl="0"/>
            <a:r>
              <a:rPr lang="en-US"/>
              <a:t>Click to edit Master text styles</a:t>
            </a:r>
          </a:p>
        </p:txBody>
      </p:sp>
      <p:sp>
        <p:nvSpPr>
          <p:cNvPr id="27" name="Picture Placeholder 11">
            <a:extLst>
              <a:ext uri="{FF2B5EF4-FFF2-40B4-BE49-F238E27FC236}">
                <a16:creationId xmlns:a16="http://schemas.microsoft.com/office/drawing/2014/main" id="{C82C0D34-45DC-F821-15B5-44F19F5E115A}"/>
              </a:ext>
            </a:extLst>
          </p:cNvPr>
          <p:cNvSpPr>
            <a:spLocks noGrp="1"/>
          </p:cNvSpPr>
          <p:nvPr>
            <p:ph type="pic" sz="quarter" idx="19" hasCustomPrompt="1"/>
          </p:nvPr>
        </p:nvSpPr>
        <p:spPr>
          <a:xfrm>
            <a:off x="10403762" y="2755075"/>
            <a:ext cx="4218200" cy="4227012"/>
          </a:xfrm>
          <a:prstGeom prst="ellipse">
            <a:avLst/>
          </a:prstGeom>
          <a:ln w="76200">
            <a:solidFill>
              <a:schemeClr val="accent1"/>
            </a:solidFill>
          </a:ln>
        </p:spPr>
        <p:txBody>
          <a:bodyPr anchor="b">
            <a:noAutofit/>
          </a:bodyPr>
          <a:lstStyle>
            <a:lvl1pPr marL="0" indent="0" algn="ctr">
              <a:buNone/>
              <a:defRPr sz="1600" i="0"/>
            </a:lvl1pPr>
          </a:lstStyle>
          <a:p>
            <a:r>
              <a:rPr lang="en-US" dirty="0"/>
              <a:t>[icon]</a:t>
            </a:r>
          </a:p>
        </p:txBody>
      </p:sp>
      <p:sp>
        <p:nvSpPr>
          <p:cNvPr id="13" name="Picture Placeholder 11">
            <a:extLst>
              <a:ext uri="{FF2B5EF4-FFF2-40B4-BE49-F238E27FC236}">
                <a16:creationId xmlns:a16="http://schemas.microsoft.com/office/drawing/2014/main" id="{CB34BFF2-DB19-71E5-3AD9-E812389D1D57}"/>
              </a:ext>
            </a:extLst>
          </p:cNvPr>
          <p:cNvSpPr>
            <a:spLocks noGrp="1"/>
          </p:cNvSpPr>
          <p:nvPr>
            <p:ph type="pic" sz="quarter" idx="20" hasCustomPrompt="1"/>
          </p:nvPr>
        </p:nvSpPr>
        <p:spPr>
          <a:xfrm>
            <a:off x="5663300" y="2755075"/>
            <a:ext cx="4218200" cy="4227012"/>
          </a:xfrm>
          <a:prstGeom prst="ellipse">
            <a:avLst/>
          </a:prstGeom>
          <a:ln w="76200">
            <a:solidFill>
              <a:schemeClr val="accent1"/>
            </a:solidFill>
          </a:ln>
        </p:spPr>
        <p:txBody>
          <a:bodyPr anchor="b">
            <a:noAutofit/>
          </a:bodyPr>
          <a:lstStyle>
            <a:lvl1pPr marL="0" indent="0" algn="ctr">
              <a:buNone/>
              <a:defRPr sz="1600"/>
            </a:lvl1pPr>
          </a:lstStyle>
          <a:p>
            <a:r>
              <a:rPr lang="en-US" i="1" dirty="0"/>
              <a:t>After adding an icon, use the Crop feature under Picture Format to resize and position it within the frame</a:t>
            </a:r>
            <a:endParaRPr lang="en-US" dirty="0"/>
          </a:p>
        </p:txBody>
      </p:sp>
      <p:sp>
        <p:nvSpPr>
          <p:cNvPr id="14" name="Picture Placeholder 11">
            <a:extLst>
              <a:ext uri="{FF2B5EF4-FFF2-40B4-BE49-F238E27FC236}">
                <a16:creationId xmlns:a16="http://schemas.microsoft.com/office/drawing/2014/main" id="{929F8426-9A1A-BD95-3227-EC680DCDB83F}"/>
              </a:ext>
            </a:extLst>
          </p:cNvPr>
          <p:cNvSpPr>
            <a:spLocks noGrp="1"/>
          </p:cNvSpPr>
          <p:nvPr>
            <p:ph type="pic" sz="quarter" idx="21" hasCustomPrompt="1"/>
          </p:nvPr>
        </p:nvSpPr>
        <p:spPr>
          <a:xfrm>
            <a:off x="938899" y="2755075"/>
            <a:ext cx="4218200" cy="4227012"/>
          </a:xfrm>
          <a:prstGeom prst="ellipse">
            <a:avLst/>
          </a:prstGeom>
          <a:ln w="76200">
            <a:solidFill>
              <a:schemeClr val="accent1"/>
            </a:solidFill>
          </a:ln>
        </p:spPr>
        <p:txBody>
          <a:bodyPr anchor="b">
            <a:noAutofit/>
          </a:bodyPr>
          <a:lstStyle>
            <a:lvl1pPr marL="0" indent="0" algn="ctr">
              <a:buNone/>
              <a:defRPr sz="1600" i="0"/>
            </a:lvl1pPr>
          </a:lstStyle>
          <a:p>
            <a:r>
              <a:rPr lang="en-US" i="0" dirty="0"/>
              <a:t>[icon]</a:t>
            </a:r>
            <a:endParaRPr lang="en-US" dirty="0"/>
          </a:p>
        </p:txBody>
      </p:sp>
    </p:spTree>
    <p:extLst>
      <p:ext uri="{BB962C8B-B14F-4D97-AF65-F5344CB8AC3E}">
        <p14:creationId xmlns:p14="http://schemas.microsoft.com/office/powerpoint/2010/main" val="3521845804"/>
      </p:ext>
    </p:extLst>
  </p:cSld>
  <p:clrMapOvr>
    <a:masterClrMapping/>
  </p:clrMapOvr>
  <p:extLst>
    <p:ext uri="{DCECCB84-F9BA-43D5-87BE-67443E8EF086}">
      <p15:sldGuideLst xmlns:p15="http://schemas.microsoft.com/office/powerpoint/2012/main">
        <p15:guide id="1" pos="3552" userDrawn="1">
          <p15:clr>
            <a:srgbClr val="FBAE40"/>
          </p15:clr>
        </p15:guide>
        <p15:guide id="2" pos="3264" userDrawn="1">
          <p15:clr>
            <a:srgbClr val="FBAE40"/>
          </p15:clr>
        </p15:guide>
        <p15:guide id="3" pos="6240" userDrawn="1">
          <p15:clr>
            <a:srgbClr val="FBAE40"/>
          </p15:clr>
        </p15:guide>
        <p15:guide id="4" pos="65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 Set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25D0-5544-00BE-A6C7-73BFEAA82F85}"/>
              </a:ext>
            </a:extLst>
          </p:cNvPr>
          <p:cNvSpPr>
            <a:spLocks noGrp="1"/>
          </p:cNvSpPr>
          <p:nvPr>
            <p:ph type="title" hasCustomPrompt="1"/>
          </p:nvPr>
        </p:nvSpPr>
        <p:spPr>
          <a:xfrm>
            <a:off x="914399" y="1619892"/>
            <a:ext cx="13408025" cy="810478"/>
          </a:xfrm>
        </p:spPr>
        <p:txBody>
          <a:bodyPr/>
          <a:lstStyle>
            <a:lvl1pPr>
              <a:defRPr/>
            </a:lvl1pPr>
          </a:lstStyle>
          <a:p>
            <a:pPr lvl="0"/>
            <a:r>
              <a:rPr lang="en-US" dirty="0"/>
              <a:t>Icon Set - 2</a:t>
            </a:r>
          </a:p>
        </p:txBody>
      </p:sp>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FE13371B-177E-87EE-6327-568EE283742A}"/>
              </a:ext>
            </a:extLst>
          </p:cNvPr>
          <p:cNvSpPr>
            <a:spLocks noGrp="1"/>
          </p:cNvSpPr>
          <p:nvPr>
            <p:ph type="body" sz="quarter" idx="13"/>
          </p:nvPr>
        </p:nvSpPr>
        <p:spPr>
          <a:xfrm>
            <a:off x="3252099" y="7313344"/>
            <a:ext cx="4267201" cy="810478"/>
          </a:xfrm>
        </p:spPr>
        <p:txBody>
          <a:bodyPr/>
          <a:lstStyle>
            <a:lvl1pPr marL="0" indent="0" algn="ctr">
              <a:lnSpc>
                <a:spcPts val="2800"/>
              </a:lnSpc>
              <a:buNone/>
              <a:defRPr b="1">
                <a:solidFill>
                  <a:schemeClr val="tx2"/>
                </a:solidFill>
              </a:defRPr>
            </a:lvl1pPr>
            <a:lvl2pPr algn="ctr">
              <a:defRPr b="1">
                <a:solidFill>
                  <a:schemeClr val="tx2"/>
                </a:solidFill>
              </a:defRPr>
            </a:lvl2pPr>
            <a:lvl3pPr algn="ctr">
              <a:defRPr b="1">
                <a:solidFill>
                  <a:schemeClr val="tx2"/>
                </a:solidFill>
              </a:defRPr>
            </a:lvl3pPr>
            <a:lvl4pPr algn="ctr">
              <a:defRPr b="1">
                <a:solidFill>
                  <a:schemeClr val="tx2"/>
                </a:solidFill>
              </a:defRPr>
            </a:lvl4pPr>
            <a:lvl5pPr algn="ctr">
              <a:defRPr b="1">
                <a:solidFill>
                  <a:schemeClr val="tx2"/>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DAA385CB-311D-CDFE-42C5-55F242543C10}"/>
              </a:ext>
            </a:extLst>
          </p:cNvPr>
          <p:cNvSpPr>
            <a:spLocks noGrp="1"/>
          </p:cNvSpPr>
          <p:nvPr>
            <p:ph type="body" sz="quarter" idx="15"/>
          </p:nvPr>
        </p:nvSpPr>
        <p:spPr>
          <a:xfrm>
            <a:off x="8025501" y="7311542"/>
            <a:ext cx="4267200" cy="810478"/>
          </a:xfrm>
        </p:spPr>
        <p:txBody>
          <a:bodyPr/>
          <a:lstStyle>
            <a:lvl1pPr marL="0" indent="0" algn="ctr">
              <a:lnSpc>
                <a:spcPts val="2800"/>
              </a:lnSpc>
              <a:buNone/>
              <a:defRPr lang="en-US" sz="2800" b="1" kern="1200" dirty="0" smtClean="0">
                <a:solidFill>
                  <a:schemeClr val="tx2"/>
                </a:solidFill>
                <a:latin typeface="+mn-lt"/>
                <a:ea typeface="+mn-ea"/>
                <a:cs typeface="+mn-cs"/>
              </a:defRPr>
            </a:lvl1pPr>
            <a:lvl2pPr marL="457200" indent="0">
              <a:buNone/>
              <a:defRPr/>
            </a:lvl2pPr>
          </a:lstStyle>
          <a:p>
            <a:pPr lvl="0"/>
            <a:r>
              <a:rPr lang="en-US"/>
              <a:t>Click to edit Master text styles</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13" name="Picture Placeholder 11">
            <a:extLst>
              <a:ext uri="{FF2B5EF4-FFF2-40B4-BE49-F238E27FC236}">
                <a16:creationId xmlns:a16="http://schemas.microsoft.com/office/drawing/2014/main" id="{CB34BFF2-DB19-71E5-3AD9-E812389D1D57}"/>
              </a:ext>
            </a:extLst>
          </p:cNvPr>
          <p:cNvSpPr>
            <a:spLocks noGrp="1"/>
          </p:cNvSpPr>
          <p:nvPr>
            <p:ph type="pic" sz="quarter" idx="20" hasCustomPrompt="1"/>
          </p:nvPr>
        </p:nvSpPr>
        <p:spPr>
          <a:xfrm>
            <a:off x="8050001" y="2755075"/>
            <a:ext cx="4218200" cy="4227012"/>
          </a:xfrm>
          <a:prstGeom prst="ellipse">
            <a:avLst/>
          </a:prstGeom>
          <a:ln w="76200">
            <a:solidFill>
              <a:schemeClr val="accent1"/>
            </a:solidFill>
          </a:ln>
        </p:spPr>
        <p:txBody>
          <a:bodyPr anchor="b">
            <a:noAutofit/>
          </a:bodyPr>
          <a:lstStyle>
            <a:lvl1pPr marL="0" indent="0" algn="ctr">
              <a:buNone/>
              <a:defRPr sz="1600"/>
            </a:lvl1pPr>
          </a:lstStyle>
          <a:p>
            <a:r>
              <a:rPr lang="en-US" dirty="0"/>
              <a:t>[icon]</a:t>
            </a:r>
          </a:p>
        </p:txBody>
      </p:sp>
      <p:sp>
        <p:nvSpPr>
          <p:cNvPr id="14" name="Picture Placeholder 11">
            <a:extLst>
              <a:ext uri="{FF2B5EF4-FFF2-40B4-BE49-F238E27FC236}">
                <a16:creationId xmlns:a16="http://schemas.microsoft.com/office/drawing/2014/main" id="{929F8426-9A1A-BD95-3227-EC680DCDB83F}"/>
              </a:ext>
            </a:extLst>
          </p:cNvPr>
          <p:cNvSpPr>
            <a:spLocks noGrp="1"/>
          </p:cNvSpPr>
          <p:nvPr>
            <p:ph type="pic" sz="quarter" idx="21" hasCustomPrompt="1"/>
          </p:nvPr>
        </p:nvSpPr>
        <p:spPr>
          <a:xfrm>
            <a:off x="3276600" y="2755075"/>
            <a:ext cx="4218200" cy="4227012"/>
          </a:xfrm>
          <a:prstGeom prst="ellipse">
            <a:avLst/>
          </a:prstGeom>
          <a:ln w="76200">
            <a:solidFill>
              <a:schemeClr val="accent1"/>
            </a:solidFill>
          </a:ln>
        </p:spPr>
        <p:txBody>
          <a:bodyPr anchor="b">
            <a:noAutofit/>
          </a:bodyPr>
          <a:lstStyle>
            <a:lvl1pPr marL="0" indent="0" algn="ctr">
              <a:buNone/>
              <a:defRPr sz="1600"/>
            </a:lvl1pPr>
          </a:lstStyle>
          <a:p>
            <a:r>
              <a:rPr lang="en-US" i="1" dirty="0"/>
              <a:t>After adding an icon, use the Crop feature under Picture Format to resize and position it within the frame</a:t>
            </a:r>
            <a:endParaRPr lang="en-US" dirty="0"/>
          </a:p>
        </p:txBody>
      </p:sp>
      <p:cxnSp>
        <p:nvCxnSpPr>
          <p:cNvPr id="3" name="Straight Connector 2">
            <a:extLst>
              <a:ext uri="{FF2B5EF4-FFF2-40B4-BE49-F238E27FC236}">
                <a16:creationId xmlns:a16="http://schemas.microsoft.com/office/drawing/2014/main" id="{EBCF342A-0C9D-2414-2AA6-DF44A5BC6DA1}"/>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528307"/>
      </p:ext>
    </p:extLst>
  </p:cSld>
  <p:clrMapOvr>
    <a:masterClrMapping/>
  </p:clrMapOvr>
  <p:extLst>
    <p:ext uri="{DCECCB84-F9BA-43D5-87BE-67443E8EF086}">
      <p15:sldGuideLst xmlns:p15="http://schemas.microsoft.com/office/powerpoint/2012/main">
        <p15:guide id="1" pos="5040" userDrawn="1">
          <p15:clr>
            <a:srgbClr val="FBAE40"/>
          </p15:clr>
        </p15:guide>
        <p15:guide id="2" pos="475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Set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25D0-5544-00BE-A6C7-73BFEAA82F85}"/>
              </a:ext>
            </a:extLst>
          </p:cNvPr>
          <p:cNvSpPr>
            <a:spLocks noGrp="1"/>
          </p:cNvSpPr>
          <p:nvPr>
            <p:ph type="title" hasCustomPrompt="1"/>
          </p:nvPr>
        </p:nvSpPr>
        <p:spPr>
          <a:xfrm>
            <a:off x="914399" y="1619892"/>
            <a:ext cx="13408025" cy="810478"/>
          </a:xfrm>
        </p:spPr>
        <p:txBody>
          <a:bodyPr/>
          <a:lstStyle>
            <a:lvl1pPr>
              <a:defRPr/>
            </a:lvl1pPr>
          </a:lstStyle>
          <a:p>
            <a:pPr lvl="0"/>
            <a:r>
              <a:rPr lang="en-US" dirty="0"/>
              <a:t>Single Icon</a:t>
            </a:r>
          </a:p>
        </p:txBody>
      </p:sp>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5" name="Text Placeholder 14">
            <a:extLst>
              <a:ext uri="{FF2B5EF4-FFF2-40B4-BE49-F238E27FC236}">
                <a16:creationId xmlns:a16="http://schemas.microsoft.com/office/drawing/2014/main" id="{DAA385CB-311D-CDFE-42C5-55F242543C10}"/>
              </a:ext>
            </a:extLst>
          </p:cNvPr>
          <p:cNvSpPr>
            <a:spLocks noGrp="1"/>
          </p:cNvSpPr>
          <p:nvPr>
            <p:ph type="body" sz="quarter" idx="15"/>
          </p:nvPr>
        </p:nvSpPr>
        <p:spPr>
          <a:xfrm>
            <a:off x="5638800" y="7328869"/>
            <a:ext cx="4267200" cy="810478"/>
          </a:xfrm>
        </p:spPr>
        <p:txBody>
          <a:bodyPr/>
          <a:lstStyle>
            <a:lvl1pPr marL="0" indent="0" algn="ctr">
              <a:lnSpc>
                <a:spcPts val="2800"/>
              </a:lnSpc>
              <a:buNone/>
              <a:defRPr lang="en-US" sz="2800" b="1" kern="1200" dirty="0" smtClean="0">
                <a:solidFill>
                  <a:schemeClr val="tx2"/>
                </a:solidFill>
                <a:latin typeface="+mn-lt"/>
                <a:ea typeface="+mn-ea"/>
                <a:cs typeface="+mn-cs"/>
              </a:defRPr>
            </a:lvl1pPr>
            <a:lvl2pPr marL="457200" indent="0">
              <a:buNone/>
              <a:defRPr/>
            </a:lvl2pPr>
          </a:lstStyle>
          <a:p>
            <a:pPr lvl="0"/>
            <a:r>
              <a:rPr lang="en-US"/>
              <a:t>Click to edit Master text styles</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13" name="Picture Placeholder 11">
            <a:extLst>
              <a:ext uri="{FF2B5EF4-FFF2-40B4-BE49-F238E27FC236}">
                <a16:creationId xmlns:a16="http://schemas.microsoft.com/office/drawing/2014/main" id="{CB34BFF2-DB19-71E5-3AD9-E812389D1D57}"/>
              </a:ext>
            </a:extLst>
          </p:cNvPr>
          <p:cNvSpPr>
            <a:spLocks noGrp="1"/>
          </p:cNvSpPr>
          <p:nvPr>
            <p:ph type="pic" sz="quarter" idx="20" hasCustomPrompt="1"/>
          </p:nvPr>
        </p:nvSpPr>
        <p:spPr>
          <a:xfrm>
            <a:off x="5663300" y="2755075"/>
            <a:ext cx="4218200" cy="4227012"/>
          </a:xfrm>
          <a:prstGeom prst="ellipse">
            <a:avLst/>
          </a:prstGeom>
          <a:ln w="76200">
            <a:solidFill>
              <a:schemeClr val="accent1"/>
            </a:solidFill>
          </a:ln>
        </p:spPr>
        <p:txBody>
          <a:bodyPr anchor="b">
            <a:noAutofit/>
          </a:bodyPr>
          <a:lstStyle>
            <a:lvl1pPr marL="0" indent="0" algn="ctr">
              <a:buNone/>
              <a:defRPr sz="1600"/>
            </a:lvl1pPr>
          </a:lstStyle>
          <a:p>
            <a:r>
              <a:rPr lang="en-US" i="1" dirty="0"/>
              <a:t>After adding an icon, use the Crop feature under Picture Format to resize and position it within the frame</a:t>
            </a:r>
            <a:endParaRPr lang="en-US" dirty="0"/>
          </a:p>
        </p:txBody>
      </p:sp>
      <p:cxnSp>
        <p:nvCxnSpPr>
          <p:cNvPr id="3" name="Straight Connector 2">
            <a:extLst>
              <a:ext uri="{FF2B5EF4-FFF2-40B4-BE49-F238E27FC236}">
                <a16:creationId xmlns:a16="http://schemas.microsoft.com/office/drawing/2014/main" id="{C792BE79-94C1-A2EE-3543-DF72CBBB5F38}"/>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935557"/>
      </p:ext>
    </p:extLst>
  </p:cSld>
  <p:clrMapOvr>
    <a:masterClrMapping/>
  </p:clrMapOvr>
  <p:extLst>
    <p:ext uri="{DCECCB84-F9BA-43D5-87BE-67443E8EF086}">
      <p15:sldGuideLst xmlns:p15="http://schemas.microsoft.com/office/powerpoint/2012/main">
        <p15:guide id="1" pos="3552" userDrawn="1">
          <p15:clr>
            <a:srgbClr val="FBAE40"/>
          </p15:clr>
        </p15:guide>
        <p15:guide id="2" pos="3264" userDrawn="1">
          <p15:clr>
            <a:srgbClr val="FBAE40"/>
          </p15:clr>
        </p15:guide>
        <p15:guide id="3" pos="6240" userDrawn="1">
          <p15:clr>
            <a:srgbClr val="FBAE40"/>
          </p15:clr>
        </p15:guide>
        <p15:guide id="4" pos="652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Explai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25D0-5544-00BE-A6C7-73BFEAA82F85}"/>
              </a:ext>
            </a:extLst>
          </p:cNvPr>
          <p:cNvSpPr>
            <a:spLocks noGrp="1"/>
          </p:cNvSpPr>
          <p:nvPr>
            <p:ph type="title" hasCustomPrompt="1"/>
          </p:nvPr>
        </p:nvSpPr>
        <p:spPr>
          <a:xfrm>
            <a:off x="914399" y="1619892"/>
            <a:ext cx="13408025" cy="810478"/>
          </a:xfrm>
        </p:spPr>
        <p:txBody>
          <a:bodyPr/>
          <a:lstStyle>
            <a:lvl1pPr>
              <a:defRPr/>
            </a:lvl1pPr>
          </a:lstStyle>
          <a:p>
            <a:pPr lvl="0"/>
            <a:r>
              <a:rPr lang="en-US" dirty="0"/>
              <a:t>Icon Explainer</a:t>
            </a:r>
          </a:p>
        </p:txBody>
      </p:sp>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FE13371B-177E-87EE-6327-568EE283742A}"/>
              </a:ext>
            </a:extLst>
          </p:cNvPr>
          <p:cNvSpPr>
            <a:spLocks noGrp="1"/>
          </p:cNvSpPr>
          <p:nvPr>
            <p:ph type="body" sz="quarter" idx="13" hasCustomPrompt="1"/>
          </p:nvPr>
        </p:nvSpPr>
        <p:spPr>
          <a:xfrm>
            <a:off x="914399" y="6452583"/>
            <a:ext cx="4267201" cy="697563"/>
          </a:xfrm>
        </p:spPr>
        <p:txBody>
          <a:bodyPr tIns="274320" anchor="b" anchorCtr="0"/>
          <a:lstStyle>
            <a:lvl1pPr marL="0" indent="0" algn="ctr">
              <a:lnSpc>
                <a:spcPts val="2800"/>
              </a:lnSpc>
              <a:buNone/>
              <a:defRPr sz="3600" b="1">
                <a:solidFill>
                  <a:schemeClr val="accent1"/>
                </a:solidFill>
              </a:defRPr>
            </a:lvl1pPr>
            <a:lvl2pPr algn="ctr">
              <a:defRPr b="1">
                <a:solidFill>
                  <a:schemeClr val="tx2"/>
                </a:solidFill>
              </a:defRPr>
            </a:lvl2pPr>
            <a:lvl3pPr algn="ctr">
              <a:defRPr b="1">
                <a:solidFill>
                  <a:schemeClr val="tx2"/>
                </a:solidFill>
              </a:defRPr>
            </a:lvl3pPr>
            <a:lvl4pPr algn="ctr">
              <a:defRPr b="1">
                <a:solidFill>
                  <a:schemeClr val="tx2"/>
                </a:solidFill>
              </a:defRPr>
            </a:lvl4pPr>
            <a:lvl5pPr algn="ctr">
              <a:defRPr b="1">
                <a:solidFill>
                  <a:schemeClr val="tx2"/>
                </a:solidFill>
              </a:defRPr>
            </a:lvl5pPr>
          </a:lstStyle>
          <a:p>
            <a:pPr lvl="0"/>
            <a:r>
              <a:rPr lang="en-US" dirty="0"/>
              <a:t>Topic</a:t>
            </a:r>
          </a:p>
        </p:txBody>
      </p:sp>
      <p:sp>
        <p:nvSpPr>
          <p:cNvPr id="15" name="Text Placeholder 14">
            <a:extLst>
              <a:ext uri="{FF2B5EF4-FFF2-40B4-BE49-F238E27FC236}">
                <a16:creationId xmlns:a16="http://schemas.microsoft.com/office/drawing/2014/main" id="{DAA385CB-311D-CDFE-42C5-55F242543C10}"/>
              </a:ext>
            </a:extLst>
          </p:cNvPr>
          <p:cNvSpPr>
            <a:spLocks noGrp="1"/>
          </p:cNvSpPr>
          <p:nvPr>
            <p:ph type="body" sz="quarter" idx="15" hasCustomPrompt="1"/>
          </p:nvPr>
        </p:nvSpPr>
        <p:spPr>
          <a:xfrm>
            <a:off x="5638800" y="6452584"/>
            <a:ext cx="4267200" cy="697563"/>
          </a:xfrm>
        </p:spPr>
        <p:txBody>
          <a:bodyPr tIns="274320" anchor="b" anchorCtr="0"/>
          <a:lstStyle>
            <a:lvl1pPr marL="0" indent="0" algn="ctr">
              <a:lnSpc>
                <a:spcPts val="2800"/>
              </a:lnSpc>
              <a:buNone/>
              <a:defRPr lang="en-US" sz="3600" b="1" kern="1200" dirty="0" smtClean="0">
                <a:solidFill>
                  <a:schemeClr val="accent1"/>
                </a:solidFill>
                <a:latin typeface="+mn-lt"/>
                <a:ea typeface="+mn-ea"/>
                <a:cs typeface="+mn-cs"/>
              </a:defRPr>
            </a:lvl1pPr>
            <a:lvl2pPr marL="457200" indent="0">
              <a:buNone/>
              <a:defRPr/>
            </a:lvl2pPr>
          </a:lstStyle>
          <a:p>
            <a:pPr lvl="0"/>
            <a:r>
              <a:rPr lang="en-US" dirty="0"/>
              <a:t>Topic</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22" name="Text Placeholder 21">
            <a:extLst>
              <a:ext uri="{FF2B5EF4-FFF2-40B4-BE49-F238E27FC236}">
                <a16:creationId xmlns:a16="http://schemas.microsoft.com/office/drawing/2014/main" id="{B8A45E50-F405-1CA7-6C30-AEA85B5434E4}"/>
              </a:ext>
            </a:extLst>
          </p:cNvPr>
          <p:cNvSpPr>
            <a:spLocks noGrp="1"/>
          </p:cNvSpPr>
          <p:nvPr>
            <p:ph type="body" sz="quarter" idx="17" hasCustomPrompt="1"/>
          </p:nvPr>
        </p:nvSpPr>
        <p:spPr>
          <a:xfrm>
            <a:off x="10363200" y="6456852"/>
            <a:ext cx="4249950" cy="697563"/>
          </a:xfrm>
        </p:spPr>
        <p:txBody>
          <a:bodyPr tIns="274320" anchor="b" anchorCtr="0"/>
          <a:lstStyle>
            <a:lvl1pPr marL="0" indent="0" algn="ctr">
              <a:lnSpc>
                <a:spcPts val="2800"/>
              </a:lnSpc>
              <a:buNone/>
              <a:defRPr lang="en-US" sz="3600" b="1" kern="1200" dirty="0" smtClean="0">
                <a:solidFill>
                  <a:schemeClr val="accent1"/>
                </a:solidFill>
                <a:latin typeface="+mn-lt"/>
                <a:ea typeface="+mn-ea"/>
                <a:cs typeface="+mn-cs"/>
              </a:defRPr>
            </a:lvl1pPr>
          </a:lstStyle>
          <a:p>
            <a:pPr lvl="0"/>
            <a:r>
              <a:rPr lang="en-US" dirty="0"/>
              <a:t>Topic</a:t>
            </a:r>
          </a:p>
        </p:txBody>
      </p:sp>
      <p:sp>
        <p:nvSpPr>
          <p:cNvPr id="26" name="Picture Placeholder 11">
            <a:extLst>
              <a:ext uri="{FF2B5EF4-FFF2-40B4-BE49-F238E27FC236}">
                <a16:creationId xmlns:a16="http://schemas.microsoft.com/office/drawing/2014/main" id="{061C28CF-7DB7-6F2C-820C-8503026E7CFB}"/>
              </a:ext>
            </a:extLst>
          </p:cNvPr>
          <p:cNvSpPr>
            <a:spLocks noGrp="1"/>
          </p:cNvSpPr>
          <p:nvPr>
            <p:ph type="pic" sz="quarter" idx="18" hasCustomPrompt="1"/>
          </p:nvPr>
        </p:nvSpPr>
        <p:spPr>
          <a:xfrm>
            <a:off x="6353118" y="2978506"/>
            <a:ext cx="2838563" cy="2838563"/>
          </a:xfrm>
          <a:prstGeom prst="ellipse">
            <a:avLst/>
          </a:prstGeom>
          <a:ln w="57150">
            <a:solidFill>
              <a:schemeClr val="accent1"/>
            </a:solidFill>
          </a:ln>
        </p:spPr>
        <p:txBody>
          <a:bodyPr anchor="ctr">
            <a:noAutofit/>
          </a:bodyPr>
          <a:lstStyle>
            <a:lvl1pPr marL="0" indent="0" algn="ctr">
              <a:buNone/>
              <a:defRPr sz="1600"/>
            </a:lvl1pPr>
          </a:lstStyle>
          <a:p>
            <a:r>
              <a:rPr lang="en-US" i="1" dirty="0"/>
              <a:t>After adding an icon, use the Crop feature under Picture Format to resize and position it within the frame</a:t>
            </a:r>
            <a:endParaRPr lang="en-US" dirty="0"/>
          </a:p>
        </p:txBody>
      </p:sp>
      <p:sp>
        <p:nvSpPr>
          <p:cNvPr id="41" name="Text Placeholder 40">
            <a:extLst>
              <a:ext uri="{FF2B5EF4-FFF2-40B4-BE49-F238E27FC236}">
                <a16:creationId xmlns:a16="http://schemas.microsoft.com/office/drawing/2014/main" id="{217028AC-B7D2-0573-4CCD-828A080CDCF2}"/>
              </a:ext>
            </a:extLst>
          </p:cNvPr>
          <p:cNvSpPr>
            <a:spLocks noGrp="1"/>
          </p:cNvSpPr>
          <p:nvPr>
            <p:ph type="body" sz="quarter" idx="19" hasCustomPrompt="1"/>
          </p:nvPr>
        </p:nvSpPr>
        <p:spPr>
          <a:xfrm>
            <a:off x="914400" y="7229405"/>
            <a:ext cx="4267200" cy="400110"/>
          </a:xfrm>
        </p:spPr>
        <p:txBody>
          <a:bodyPr/>
          <a:lstStyle>
            <a:lvl1pPr marL="0" indent="0" algn="ctr">
              <a:buNone/>
              <a:defRPr sz="2000"/>
            </a:lvl1pPr>
          </a:lstStyle>
          <a:p>
            <a:pPr lvl="0"/>
            <a:r>
              <a:rPr lang="en-US" dirty="0"/>
              <a:t>Details of topic</a:t>
            </a:r>
          </a:p>
        </p:txBody>
      </p:sp>
      <p:sp>
        <p:nvSpPr>
          <p:cNvPr id="43" name="Text Placeholder 42">
            <a:extLst>
              <a:ext uri="{FF2B5EF4-FFF2-40B4-BE49-F238E27FC236}">
                <a16:creationId xmlns:a16="http://schemas.microsoft.com/office/drawing/2014/main" id="{F41873BC-6D03-1641-476B-AAF66C8BDFC8}"/>
              </a:ext>
            </a:extLst>
          </p:cNvPr>
          <p:cNvSpPr>
            <a:spLocks noGrp="1"/>
          </p:cNvSpPr>
          <p:nvPr>
            <p:ph type="body" sz="quarter" idx="20" hasCustomPrompt="1"/>
          </p:nvPr>
        </p:nvSpPr>
        <p:spPr>
          <a:xfrm>
            <a:off x="5638800" y="7229405"/>
            <a:ext cx="4267200" cy="400110"/>
          </a:xfrm>
        </p:spPr>
        <p:txBody>
          <a:bodyPr/>
          <a:lstStyle>
            <a:lvl1pPr marL="0" indent="0" algn="ctr">
              <a:buNone/>
              <a:defRPr sz="2000"/>
            </a:lvl1pPr>
          </a:lstStyle>
          <a:p>
            <a:pPr lvl="0"/>
            <a:r>
              <a:rPr lang="en-US" dirty="0"/>
              <a:t>Details of topic</a:t>
            </a:r>
          </a:p>
        </p:txBody>
      </p:sp>
      <p:sp>
        <p:nvSpPr>
          <p:cNvPr id="46" name="Text Placeholder 45">
            <a:extLst>
              <a:ext uri="{FF2B5EF4-FFF2-40B4-BE49-F238E27FC236}">
                <a16:creationId xmlns:a16="http://schemas.microsoft.com/office/drawing/2014/main" id="{B5DA3C03-AA6B-59B1-BE41-79A2963A0D51}"/>
              </a:ext>
            </a:extLst>
          </p:cNvPr>
          <p:cNvSpPr>
            <a:spLocks noGrp="1"/>
          </p:cNvSpPr>
          <p:nvPr>
            <p:ph type="body" sz="quarter" idx="21" hasCustomPrompt="1"/>
          </p:nvPr>
        </p:nvSpPr>
        <p:spPr>
          <a:xfrm>
            <a:off x="10363200" y="7235810"/>
            <a:ext cx="4267200" cy="400110"/>
          </a:xfrm>
        </p:spPr>
        <p:txBody>
          <a:bodyPr/>
          <a:lstStyle>
            <a:lvl1pPr marL="0" indent="0" algn="ctr">
              <a:buNone/>
              <a:defRPr sz="2000"/>
            </a:lvl1pPr>
          </a:lstStyle>
          <a:p>
            <a:pPr lvl="0"/>
            <a:r>
              <a:rPr lang="en-US" dirty="0"/>
              <a:t>Details of topic</a:t>
            </a:r>
          </a:p>
        </p:txBody>
      </p:sp>
      <p:cxnSp>
        <p:nvCxnSpPr>
          <p:cNvPr id="53" name="Straight Connector 52">
            <a:extLst>
              <a:ext uri="{FF2B5EF4-FFF2-40B4-BE49-F238E27FC236}">
                <a16:creationId xmlns:a16="http://schemas.microsoft.com/office/drawing/2014/main" id="{C356B715-9A5D-FE59-F533-47EE62DF1C3A}"/>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02848"/>
      </p:ext>
    </p:extLst>
  </p:cSld>
  <p:clrMapOvr>
    <a:masterClrMapping/>
  </p:clrMapOvr>
  <p:extLst>
    <p:ext uri="{DCECCB84-F9BA-43D5-87BE-67443E8EF086}">
      <p15:sldGuideLst xmlns:p15="http://schemas.microsoft.com/office/powerpoint/2012/main">
        <p15:guide id="1" pos="3264" userDrawn="1">
          <p15:clr>
            <a:srgbClr val="FBAE40"/>
          </p15:clr>
        </p15:guide>
        <p15:guide id="2" pos="3552" userDrawn="1">
          <p15:clr>
            <a:srgbClr val="FBAE40"/>
          </p15:clr>
        </p15:guide>
        <p15:guide id="3" pos="6240" userDrawn="1">
          <p15:clr>
            <a:srgbClr val="FBAE40"/>
          </p15:clr>
        </p15:guide>
        <p15:guide id="4" pos="65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63F9-7571-F6BE-C198-6BCE8F95FD58}"/>
              </a:ext>
            </a:extLst>
          </p:cNvPr>
          <p:cNvSpPr>
            <a:spLocks noGrp="1"/>
          </p:cNvSpPr>
          <p:nvPr>
            <p:ph type="title" hasCustomPrompt="1"/>
          </p:nvPr>
        </p:nvSpPr>
        <p:spPr>
          <a:xfrm>
            <a:off x="914400" y="4567535"/>
            <a:ext cx="13715999" cy="923330"/>
          </a:xfrm>
        </p:spPr>
        <p:txBody>
          <a:bodyPr anchor="ctr">
            <a:spAutoFit/>
          </a:bodyPr>
          <a:lstStyle>
            <a:lvl1pPr algn="ctr">
              <a:defRPr sz="6000">
                <a:solidFill>
                  <a:schemeClr val="bg1"/>
                </a:solidFill>
              </a:defRPr>
            </a:lvl1pPr>
          </a:lstStyle>
          <a:p>
            <a:r>
              <a:rPr lang="en-US" dirty="0"/>
              <a:t>Section Divider Title</a:t>
            </a:r>
          </a:p>
        </p:txBody>
      </p:sp>
      <p:sp>
        <p:nvSpPr>
          <p:cNvPr id="5" name="Footer Placeholder 4">
            <a:extLst>
              <a:ext uri="{FF2B5EF4-FFF2-40B4-BE49-F238E27FC236}">
                <a16:creationId xmlns:a16="http://schemas.microsoft.com/office/drawing/2014/main" id="{40425FB5-8A33-0A83-5FB9-0FEC6EC79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1FD0C-14D6-6EA6-45E4-C79F79616971}"/>
              </a:ext>
            </a:extLst>
          </p:cNvPr>
          <p:cNvSpPr>
            <a:spLocks noGrp="1"/>
          </p:cNvSpPr>
          <p:nvPr>
            <p:ph type="sldNum" sz="quarter" idx="12"/>
          </p:nvPr>
        </p:nvSpPr>
        <p:spPr/>
        <p:txBody>
          <a:bodyPr/>
          <a:lstStyle/>
          <a:p>
            <a:fld id="{17D2B0B5-2A05-45D2-B857-4A82B1953915}" type="slidenum">
              <a:rPr lang="en-US" smtClean="0"/>
              <a:t>‹#›</a:t>
            </a:fld>
            <a:endParaRPr lang="en-US"/>
          </a:p>
        </p:txBody>
      </p:sp>
    </p:spTree>
    <p:extLst>
      <p:ext uri="{BB962C8B-B14F-4D97-AF65-F5344CB8AC3E}">
        <p14:creationId xmlns:p14="http://schemas.microsoft.com/office/powerpoint/2010/main" val="24819632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cxnSp>
        <p:nvCxnSpPr>
          <p:cNvPr id="2" name="Straight Connector 1">
            <a:extLst>
              <a:ext uri="{FF2B5EF4-FFF2-40B4-BE49-F238E27FC236}">
                <a16:creationId xmlns:a16="http://schemas.microsoft.com/office/drawing/2014/main" id="{5BC1850D-A494-9703-BB2A-8087F5474624}"/>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796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6079B4-57A6-AD03-260F-977407B65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AD6B97-F04D-E8D1-CDB6-A14BD4ECACAF}"/>
              </a:ext>
            </a:extLst>
          </p:cNvPr>
          <p:cNvSpPr>
            <a:spLocks noGrp="1"/>
          </p:cNvSpPr>
          <p:nvPr>
            <p:ph type="sldNum" sz="quarter" idx="12"/>
          </p:nvPr>
        </p:nvSpPr>
        <p:spPr/>
        <p:txBody>
          <a:bodyPr/>
          <a:lstStyle/>
          <a:p>
            <a:fld id="{17D2B0B5-2A05-45D2-B857-4A82B1953915}" type="slidenum">
              <a:rPr lang="en-US" smtClean="0"/>
              <a:t>‹#›</a:t>
            </a:fld>
            <a:endParaRPr lang="en-US"/>
          </a:p>
        </p:txBody>
      </p:sp>
      <p:grpSp>
        <p:nvGrpSpPr>
          <p:cNvPr id="2" name="Google Shape;244;p29">
            <a:extLst>
              <a:ext uri="{FF2B5EF4-FFF2-40B4-BE49-F238E27FC236}">
                <a16:creationId xmlns:a16="http://schemas.microsoft.com/office/drawing/2014/main" id="{A37449C9-5087-256A-07CD-34134C6E774D}"/>
              </a:ext>
            </a:extLst>
          </p:cNvPr>
          <p:cNvGrpSpPr/>
          <p:nvPr userDrawn="1"/>
        </p:nvGrpSpPr>
        <p:grpSpPr>
          <a:xfrm>
            <a:off x="272983" y="9483114"/>
            <a:ext cx="1438293" cy="325539"/>
            <a:chOff x="792688" y="-3156331"/>
            <a:chExt cx="12646025" cy="2862263"/>
          </a:xfrm>
        </p:grpSpPr>
        <p:sp>
          <p:nvSpPr>
            <p:cNvPr id="5" name="Google Shape;245;p29">
              <a:extLst>
                <a:ext uri="{FF2B5EF4-FFF2-40B4-BE49-F238E27FC236}">
                  <a16:creationId xmlns:a16="http://schemas.microsoft.com/office/drawing/2014/main" id="{A8DD3915-9595-C693-0A3C-8209EC22609A}"/>
                </a:ext>
              </a:extLst>
            </p:cNvPr>
            <p:cNvSpPr/>
            <p:nvPr/>
          </p:nvSpPr>
          <p:spPr>
            <a:xfrm>
              <a:off x="3364438" y="-951293"/>
              <a:ext cx="444500" cy="649288"/>
            </a:xfrm>
            <a:custGeom>
              <a:avLst/>
              <a:gdLst/>
              <a:ahLst/>
              <a:cxnLst/>
              <a:rect l="l" t="t" r="r" b="b"/>
              <a:pathLst>
                <a:path w="118" h="172" extrusionOk="0">
                  <a:moveTo>
                    <a:pt x="0" y="172"/>
                  </a:moveTo>
                  <a:cubicBezTo>
                    <a:pt x="0" y="118"/>
                    <a:pt x="0" y="64"/>
                    <a:pt x="0" y="10"/>
                  </a:cubicBezTo>
                  <a:cubicBezTo>
                    <a:pt x="9" y="10"/>
                    <a:pt x="18" y="10"/>
                    <a:pt x="28" y="10"/>
                  </a:cubicBezTo>
                  <a:cubicBezTo>
                    <a:pt x="28" y="14"/>
                    <a:pt x="29" y="19"/>
                    <a:pt x="30" y="24"/>
                  </a:cubicBezTo>
                  <a:cubicBezTo>
                    <a:pt x="32" y="22"/>
                    <a:pt x="34" y="21"/>
                    <a:pt x="35" y="20"/>
                  </a:cubicBezTo>
                  <a:cubicBezTo>
                    <a:pt x="49" y="0"/>
                    <a:pt x="87" y="2"/>
                    <a:pt x="103" y="26"/>
                  </a:cubicBezTo>
                  <a:cubicBezTo>
                    <a:pt x="118" y="50"/>
                    <a:pt x="117" y="90"/>
                    <a:pt x="100" y="112"/>
                  </a:cubicBezTo>
                  <a:cubicBezTo>
                    <a:pt x="84" y="135"/>
                    <a:pt x="46" y="135"/>
                    <a:pt x="34" y="116"/>
                  </a:cubicBezTo>
                  <a:cubicBezTo>
                    <a:pt x="34" y="115"/>
                    <a:pt x="33" y="115"/>
                    <a:pt x="30" y="113"/>
                  </a:cubicBezTo>
                  <a:cubicBezTo>
                    <a:pt x="30" y="133"/>
                    <a:pt x="30" y="152"/>
                    <a:pt x="30" y="172"/>
                  </a:cubicBezTo>
                  <a:cubicBezTo>
                    <a:pt x="20" y="172"/>
                    <a:pt x="10" y="172"/>
                    <a:pt x="0" y="172"/>
                  </a:cubicBezTo>
                  <a:close/>
                  <a:moveTo>
                    <a:pt x="84" y="68"/>
                  </a:moveTo>
                  <a:cubicBezTo>
                    <a:pt x="82" y="60"/>
                    <a:pt x="80" y="52"/>
                    <a:pt x="77" y="45"/>
                  </a:cubicBezTo>
                  <a:cubicBezTo>
                    <a:pt x="74" y="36"/>
                    <a:pt x="65" y="32"/>
                    <a:pt x="56" y="32"/>
                  </a:cubicBezTo>
                  <a:cubicBezTo>
                    <a:pt x="46" y="32"/>
                    <a:pt x="38" y="35"/>
                    <a:pt x="34" y="44"/>
                  </a:cubicBezTo>
                  <a:cubicBezTo>
                    <a:pt x="27" y="60"/>
                    <a:pt x="26" y="75"/>
                    <a:pt x="33" y="91"/>
                  </a:cubicBezTo>
                  <a:cubicBezTo>
                    <a:pt x="37" y="101"/>
                    <a:pt x="46" y="105"/>
                    <a:pt x="57" y="105"/>
                  </a:cubicBezTo>
                  <a:cubicBezTo>
                    <a:pt x="67" y="105"/>
                    <a:pt x="75" y="99"/>
                    <a:pt x="78" y="90"/>
                  </a:cubicBezTo>
                  <a:cubicBezTo>
                    <a:pt x="81" y="83"/>
                    <a:pt x="82" y="75"/>
                    <a:pt x="84" y="68"/>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nvGrpSpPr>
            <p:cNvPr id="6" name="Google Shape;246;p29">
              <a:extLst>
                <a:ext uri="{FF2B5EF4-FFF2-40B4-BE49-F238E27FC236}">
                  <a16:creationId xmlns:a16="http://schemas.microsoft.com/office/drawing/2014/main" id="{648B0743-708C-EF99-1553-AC86B4C9A24E}"/>
                </a:ext>
              </a:extLst>
            </p:cNvPr>
            <p:cNvGrpSpPr/>
            <p:nvPr/>
          </p:nvGrpSpPr>
          <p:grpSpPr>
            <a:xfrm>
              <a:off x="792688" y="-3156331"/>
              <a:ext cx="12646025" cy="2862263"/>
              <a:chOff x="792688" y="-3156331"/>
              <a:chExt cx="12646025" cy="2862263"/>
            </a:xfrm>
          </p:grpSpPr>
          <p:sp>
            <p:nvSpPr>
              <p:cNvPr id="7" name="Google Shape;247;p29">
                <a:extLst>
                  <a:ext uri="{FF2B5EF4-FFF2-40B4-BE49-F238E27FC236}">
                    <a16:creationId xmlns:a16="http://schemas.microsoft.com/office/drawing/2014/main" id="{347EC5C2-181E-2C11-6DAA-8FE215AA58B0}"/>
                  </a:ext>
                </a:extLst>
              </p:cNvPr>
              <p:cNvSpPr/>
              <p:nvPr/>
            </p:nvSpPr>
            <p:spPr>
              <a:xfrm>
                <a:off x="10611376" y="-917956"/>
                <a:ext cx="436563" cy="623888"/>
              </a:xfrm>
              <a:custGeom>
                <a:avLst/>
                <a:gdLst/>
                <a:ahLst/>
                <a:cxnLst/>
                <a:rect l="l" t="t" r="r" b="b"/>
                <a:pathLst>
                  <a:path w="116" h="165" extrusionOk="0">
                    <a:moveTo>
                      <a:pt x="16" y="165"/>
                    </a:moveTo>
                    <a:cubicBezTo>
                      <a:pt x="16" y="158"/>
                      <a:pt x="16" y="150"/>
                      <a:pt x="16" y="142"/>
                    </a:cubicBezTo>
                    <a:cubicBezTo>
                      <a:pt x="20" y="142"/>
                      <a:pt x="23" y="142"/>
                      <a:pt x="26" y="141"/>
                    </a:cubicBezTo>
                    <a:cubicBezTo>
                      <a:pt x="39" y="140"/>
                      <a:pt x="46" y="130"/>
                      <a:pt x="41" y="117"/>
                    </a:cubicBezTo>
                    <a:cubicBezTo>
                      <a:pt x="29" y="82"/>
                      <a:pt x="17" y="46"/>
                      <a:pt x="4" y="11"/>
                    </a:cubicBezTo>
                    <a:cubicBezTo>
                      <a:pt x="3" y="8"/>
                      <a:pt x="2" y="5"/>
                      <a:pt x="0" y="0"/>
                    </a:cubicBezTo>
                    <a:cubicBezTo>
                      <a:pt x="11" y="0"/>
                      <a:pt x="21" y="0"/>
                      <a:pt x="30" y="1"/>
                    </a:cubicBezTo>
                    <a:cubicBezTo>
                      <a:pt x="32" y="1"/>
                      <a:pt x="35" y="5"/>
                      <a:pt x="36" y="7"/>
                    </a:cubicBezTo>
                    <a:cubicBezTo>
                      <a:pt x="42" y="30"/>
                      <a:pt x="49" y="53"/>
                      <a:pt x="56" y="75"/>
                    </a:cubicBezTo>
                    <a:cubicBezTo>
                      <a:pt x="57" y="79"/>
                      <a:pt x="58" y="82"/>
                      <a:pt x="61" y="85"/>
                    </a:cubicBezTo>
                    <a:cubicBezTo>
                      <a:pt x="65" y="70"/>
                      <a:pt x="69" y="55"/>
                      <a:pt x="74" y="40"/>
                    </a:cubicBezTo>
                    <a:cubicBezTo>
                      <a:pt x="77" y="29"/>
                      <a:pt x="80" y="18"/>
                      <a:pt x="82" y="7"/>
                    </a:cubicBezTo>
                    <a:cubicBezTo>
                      <a:pt x="84" y="2"/>
                      <a:pt x="86" y="0"/>
                      <a:pt x="91" y="0"/>
                    </a:cubicBezTo>
                    <a:cubicBezTo>
                      <a:pt x="99" y="1"/>
                      <a:pt x="107" y="0"/>
                      <a:pt x="116" y="0"/>
                    </a:cubicBezTo>
                    <a:cubicBezTo>
                      <a:pt x="113" y="11"/>
                      <a:pt x="109" y="20"/>
                      <a:pt x="106" y="29"/>
                    </a:cubicBezTo>
                    <a:cubicBezTo>
                      <a:pt x="94" y="64"/>
                      <a:pt x="82" y="99"/>
                      <a:pt x="69" y="134"/>
                    </a:cubicBezTo>
                    <a:cubicBezTo>
                      <a:pt x="65" y="148"/>
                      <a:pt x="59" y="160"/>
                      <a:pt x="44" y="165"/>
                    </a:cubicBezTo>
                    <a:cubicBezTo>
                      <a:pt x="35" y="165"/>
                      <a:pt x="25" y="165"/>
                      <a:pt x="16" y="165"/>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nvGrpSpPr>
              <p:cNvPr id="8" name="Google Shape;248;p29">
                <a:extLst>
                  <a:ext uri="{FF2B5EF4-FFF2-40B4-BE49-F238E27FC236}">
                    <a16:creationId xmlns:a16="http://schemas.microsoft.com/office/drawing/2014/main" id="{3F3CCF20-C62F-6E61-8A3D-0B7CD4BB47F7}"/>
                  </a:ext>
                </a:extLst>
              </p:cNvPr>
              <p:cNvGrpSpPr/>
              <p:nvPr/>
            </p:nvGrpSpPr>
            <p:grpSpPr>
              <a:xfrm>
                <a:off x="792688" y="-3156331"/>
                <a:ext cx="12646025" cy="2711451"/>
                <a:chOff x="792688" y="-3156331"/>
                <a:chExt cx="12646025" cy="2711451"/>
              </a:xfrm>
            </p:grpSpPr>
            <p:sp>
              <p:nvSpPr>
                <p:cNvPr id="9" name="Google Shape;249;p29">
                  <a:extLst>
                    <a:ext uri="{FF2B5EF4-FFF2-40B4-BE49-F238E27FC236}">
                      <a16:creationId xmlns:a16="http://schemas.microsoft.com/office/drawing/2014/main" id="{18E22EED-0F7B-4B11-D613-A11CA2F5C55C}"/>
                    </a:ext>
                  </a:extLst>
                </p:cNvPr>
                <p:cNvSpPr/>
                <p:nvPr/>
              </p:nvSpPr>
              <p:spPr>
                <a:xfrm>
                  <a:off x="4815413" y="-3156331"/>
                  <a:ext cx="2255838" cy="2171700"/>
                </a:xfrm>
                <a:custGeom>
                  <a:avLst/>
                  <a:gdLst/>
                  <a:ahLst/>
                  <a:cxnLst/>
                  <a:rect l="l" t="t" r="r" b="b"/>
                  <a:pathLst>
                    <a:path w="599" h="575" extrusionOk="0">
                      <a:moveTo>
                        <a:pt x="325" y="0"/>
                      </a:moveTo>
                      <a:cubicBezTo>
                        <a:pt x="342" y="3"/>
                        <a:pt x="359" y="5"/>
                        <a:pt x="376" y="10"/>
                      </a:cubicBezTo>
                      <a:cubicBezTo>
                        <a:pt x="482" y="43"/>
                        <a:pt x="549" y="114"/>
                        <a:pt x="570" y="222"/>
                      </a:cubicBezTo>
                      <a:cubicBezTo>
                        <a:pt x="599" y="369"/>
                        <a:pt x="509" y="506"/>
                        <a:pt x="363" y="540"/>
                      </a:cubicBezTo>
                      <a:cubicBezTo>
                        <a:pt x="213" y="575"/>
                        <a:pt x="70" y="481"/>
                        <a:pt x="36" y="338"/>
                      </a:cubicBezTo>
                      <a:cubicBezTo>
                        <a:pt x="0" y="186"/>
                        <a:pt x="93" y="40"/>
                        <a:pt x="246" y="6"/>
                      </a:cubicBezTo>
                      <a:cubicBezTo>
                        <a:pt x="257" y="3"/>
                        <a:pt x="269" y="2"/>
                        <a:pt x="280" y="0"/>
                      </a:cubicBezTo>
                      <a:cubicBezTo>
                        <a:pt x="295" y="0"/>
                        <a:pt x="310" y="0"/>
                        <a:pt x="325" y="0"/>
                      </a:cubicBezTo>
                      <a:close/>
                      <a:moveTo>
                        <a:pt x="518" y="382"/>
                      </a:moveTo>
                      <a:cubicBezTo>
                        <a:pt x="519" y="381"/>
                        <a:pt x="519" y="380"/>
                        <a:pt x="520" y="379"/>
                      </a:cubicBezTo>
                      <a:cubicBezTo>
                        <a:pt x="521" y="378"/>
                        <a:pt x="521" y="377"/>
                        <a:pt x="522" y="376"/>
                      </a:cubicBezTo>
                      <a:cubicBezTo>
                        <a:pt x="535" y="346"/>
                        <a:pt x="543" y="316"/>
                        <a:pt x="544" y="283"/>
                      </a:cubicBezTo>
                      <a:cubicBezTo>
                        <a:pt x="544" y="277"/>
                        <a:pt x="542" y="273"/>
                        <a:pt x="536" y="269"/>
                      </a:cubicBezTo>
                      <a:cubicBezTo>
                        <a:pt x="465" y="229"/>
                        <a:pt x="394" y="187"/>
                        <a:pt x="323" y="147"/>
                      </a:cubicBezTo>
                      <a:cubicBezTo>
                        <a:pt x="321" y="145"/>
                        <a:pt x="319" y="145"/>
                        <a:pt x="316" y="143"/>
                      </a:cubicBezTo>
                      <a:cubicBezTo>
                        <a:pt x="316" y="159"/>
                        <a:pt x="316" y="173"/>
                        <a:pt x="316" y="187"/>
                      </a:cubicBezTo>
                      <a:cubicBezTo>
                        <a:pt x="318" y="239"/>
                        <a:pt x="340" y="280"/>
                        <a:pt x="386" y="306"/>
                      </a:cubicBezTo>
                      <a:cubicBezTo>
                        <a:pt x="410" y="320"/>
                        <a:pt x="434" y="334"/>
                        <a:pt x="458" y="347"/>
                      </a:cubicBezTo>
                      <a:cubicBezTo>
                        <a:pt x="478" y="359"/>
                        <a:pt x="498" y="370"/>
                        <a:pt x="518" y="382"/>
                      </a:cubicBezTo>
                      <a:close/>
                      <a:moveTo>
                        <a:pt x="100" y="408"/>
                      </a:moveTo>
                      <a:cubicBezTo>
                        <a:pt x="100" y="410"/>
                        <a:pt x="101" y="411"/>
                        <a:pt x="101" y="411"/>
                      </a:cubicBezTo>
                      <a:cubicBezTo>
                        <a:pt x="121" y="440"/>
                        <a:pt x="145" y="463"/>
                        <a:pt x="175" y="481"/>
                      </a:cubicBezTo>
                      <a:cubicBezTo>
                        <a:pt x="180" y="484"/>
                        <a:pt x="183" y="483"/>
                        <a:pt x="187" y="480"/>
                      </a:cubicBezTo>
                      <a:cubicBezTo>
                        <a:pt x="258" y="439"/>
                        <a:pt x="329" y="399"/>
                        <a:pt x="399" y="358"/>
                      </a:cubicBezTo>
                      <a:cubicBezTo>
                        <a:pt x="402" y="356"/>
                        <a:pt x="404" y="355"/>
                        <a:pt x="407" y="352"/>
                      </a:cubicBezTo>
                      <a:cubicBezTo>
                        <a:pt x="394" y="345"/>
                        <a:pt x="382" y="338"/>
                        <a:pt x="370" y="331"/>
                      </a:cubicBezTo>
                      <a:cubicBezTo>
                        <a:pt x="323" y="306"/>
                        <a:pt x="276" y="305"/>
                        <a:pt x="230" y="332"/>
                      </a:cubicBezTo>
                      <a:cubicBezTo>
                        <a:pt x="208" y="345"/>
                        <a:pt x="187" y="357"/>
                        <a:pt x="165" y="370"/>
                      </a:cubicBezTo>
                      <a:cubicBezTo>
                        <a:pt x="143" y="382"/>
                        <a:pt x="122" y="395"/>
                        <a:pt x="100" y="408"/>
                      </a:cubicBezTo>
                      <a:close/>
                      <a:moveTo>
                        <a:pt x="180" y="327"/>
                      </a:moveTo>
                      <a:cubicBezTo>
                        <a:pt x="194" y="318"/>
                        <a:pt x="207" y="311"/>
                        <a:pt x="219" y="304"/>
                      </a:cubicBezTo>
                      <a:cubicBezTo>
                        <a:pt x="263" y="277"/>
                        <a:pt x="286" y="238"/>
                        <a:pt x="286" y="185"/>
                      </a:cubicBezTo>
                      <a:cubicBezTo>
                        <a:pt x="285" y="138"/>
                        <a:pt x="286" y="90"/>
                        <a:pt x="286" y="43"/>
                      </a:cubicBezTo>
                      <a:cubicBezTo>
                        <a:pt x="286" y="39"/>
                        <a:pt x="286" y="36"/>
                        <a:pt x="286" y="32"/>
                      </a:cubicBezTo>
                      <a:cubicBezTo>
                        <a:pt x="281" y="32"/>
                        <a:pt x="277" y="32"/>
                        <a:pt x="274" y="32"/>
                      </a:cubicBezTo>
                      <a:cubicBezTo>
                        <a:pt x="244" y="36"/>
                        <a:pt x="215" y="45"/>
                        <a:pt x="188" y="58"/>
                      </a:cubicBezTo>
                      <a:cubicBezTo>
                        <a:pt x="182" y="62"/>
                        <a:pt x="180" y="66"/>
                        <a:pt x="180" y="72"/>
                      </a:cubicBezTo>
                      <a:cubicBezTo>
                        <a:pt x="180" y="153"/>
                        <a:pt x="180" y="234"/>
                        <a:pt x="180" y="315"/>
                      </a:cubicBezTo>
                      <a:cubicBezTo>
                        <a:pt x="180" y="318"/>
                        <a:pt x="180" y="321"/>
                        <a:pt x="180" y="327"/>
                      </a:cubicBezTo>
                      <a:close/>
                      <a:moveTo>
                        <a:pt x="148" y="222"/>
                      </a:moveTo>
                      <a:cubicBezTo>
                        <a:pt x="145" y="224"/>
                        <a:pt x="142" y="225"/>
                        <a:pt x="140" y="226"/>
                      </a:cubicBezTo>
                      <a:cubicBezTo>
                        <a:pt x="115" y="241"/>
                        <a:pt x="90" y="255"/>
                        <a:pt x="65" y="269"/>
                      </a:cubicBezTo>
                      <a:cubicBezTo>
                        <a:pt x="60" y="272"/>
                        <a:pt x="58" y="276"/>
                        <a:pt x="58" y="282"/>
                      </a:cubicBezTo>
                      <a:cubicBezTo>
                        <a:pt x="60" y="314"/>
                        <a:pt x="67" y="345"/>
                        <a:pt x="80" y="374"/>
                      </a:cubicBezTo>
                      <a:cubicBezTo>
                        <a:pt x="81" y="377"/>
                        <a:pt x="83" y="379"/>
                        <a:pt x="84" y="382"/>
                      </a:cubicBezTo>
                      <a:cubicBezTo>
                        <a:pt x="104" y="371"/>
                        <a:pt x="123" y="360"/>
                        <a:pt x="142" y="349"/>
                      </a:cubicBezTo>
                      <a:cubicBezTo>
                        <a:pt x="147" y="346"/>
                        <a:pt x="149" y="342"/>
                        <a:pt x="149" y="336"/>
                      </a:cubicBezTo>
                      <a:cubicBezTo>
                        <a:pt x="149" y="301"/>
                        <a:pt x="149" y="267"/>
                        <a:pt x="149" y="232"/>
                      </a:cubicBezTo>
                      <a:cubicBezTo>
                        <a:pt x="149" y="229"/>
                        <a:pt x="149" y="227"/>
                        <a:pt x="148" y="222"/>
                      </a:cubicBezTo>
                      <a:close/>
                      <a:moveTo>
                        <a:pt x="422" y="167"/>
                      </a:moveTo>
                      <a:cubicBezTo>
                        <a:pt x="423" y="165"/>
                        <a:pt x="423" y="164"/>
                        <a:pt x="423" y="163"/>
                      </a:cubicBezTo>
                      <a:cubicBezTo>
                        <a:pt x="423" y="131"/>
                        <a:pt x="423" y="100"/>
                        <a:pt x="423" y="68"/>
                      </a:cubicBezTo>
                      <a:cubicBezTo>
                        <a:pt x="423" y="66"/>
                        <a:pt x="420" y="62"/>
                        <a:pt x="418" y="61"/>
                      </a:cubicBezTo>
                      <a:cubicBezTo>
                        <a:pt x="398" y="53"/>
                        <a:pt x="377" y="44"/>
                        <a:pt x="356" y="37"/>
                      </a:cubicBezTo>
                      <a:cubicBezTo>
                        <a:pt x="344" y="33"/>
                        <a:pt x="330" y="33"/>
                        <a:pt x="316" y="31"/>
                      </a:cubicBezTo>
                      <a:cubicBezTo>
                        <a:pt x="316" y="55"/>
                        <a:pt x="316" y="77"/>
                        <a:pt x="316" y="99"/>
                      </a:cubicBezTo>
                      <a:cubicBezTo>
                        <a:pt x="316" y="105"/>
                        <a:pt x="318" y="108"/>
                        <a:pt x="323" y="110"/>
                      </a:cubicBezTo>
                      <a:cubicBezTo>
                        <a:pt x="350" y="126"/>
                        <a:pt x="376" y="141"/>
                        <a:pt x="403" y="157"/>
                      </a:cubicBezTo>
                      <a:cubicBezTo>
                        <a:pt x="409" y="160"/>
                        <a:pt x="415" y="163"/>
                        <a:pt x="422" y="167"/>
                      </a:cubicBezTo>
                      <a:close/>
                      <a:moveTo>
                        <a:pt x="333" y="432"/>
                      </a:moveTo>
                      <a:cubicBezTo>
                        <a:pt x="334" y="433"/>
                        <a:pt x="335" y="434"/>
                        <a:pt x="335" y="435"/>
                      </a:cubicBezTo>
                      <a:cubicBezTo>
                        <a:pt x="363" y="450"/>
                        <a:pt x="390" y="466"/>
                        <a:pt x="418" y="482"/>
                      </a:cubicBezTo>
                      <a:cubicBezTo>
                        <a:pt x="420" y="483"/>
                        <a:pt x="425" y="483"/>
                        <a:pt x="428" y="481"/>
                      </a:cubicBezTo>
                      <a:cubicBezTo>
                        <a:pt x="445" y="468"/>
                        <a:pt x="462" y="454"/>
                        <a:pt x="478" y="440"/>
                      </a:cubicBezTo>
                      <a:cubicBezTo>
                        <a:pt x="488" y="431"/>
                        <a:pt x="495" y="420"/>
                        <a:pt x="504" y="409"/>
                      </a:cubicBezTo>
                      <a:cubicBezTo>
                        <a:pt x="482" y="396"/>
                        <a:pt x="462" y="384"/>
                        <a:pt x="442" y="373"/>
                      </a:cubicBezTo>
                      <a:cubicBezTo>
                        <a:pt x="440" y="372"/>
                        <a:pt x="436" y="373"/>
                        <a:pt x="434" y="374"/>
                      </a:cubicBezTo>
                      <a:cubicBezTo>
                        <a:pt x="421" y="381"/>
                        <a:pt x="409" y="388"/>
                        <a:pt x="397" y="395"/>
                      </a:cubicBezTo>
                      <a:cubicBezTo>
                        <a:pt x="376" y="407"/>
                        <a:pt x="355" y="420"/>
                        <a:pt x="333" y="43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0" name="Google Shape;250;p29">
                  <a:extLst>
                    <a:ext uri="{FF2B5EF4-FFF2-40B4-BE49-F238E27FC236}">
                      <a16:creationId xmlns:a16="http://schemas.microsoft.com/office/drawing/2014/main" id="{B8278F5C-62A4-061E-FAF2-84A65FEC0D7C}"/>
                    </a:ext>
                  </a:extLst>
                </p:cNvPr>
                <p:cNvSpPr/>
                <p:nvPr/>
              </p:nvSpPr>
              <p:spPr>
                <a:xfrm>
                  <a:off x="792688" y="-2164143"/>
                  <a:ext cx="836613" cy="903288"/>
                </a:xfrm>
                <a:custGeom>
                  <a:avLst/>
                  <a:gdLst/>
                  <a:ahLst/>
                  <a:cxnLst/>
                  <a:rect l="l" t="t" r="r" b="b"/>
                  <a:pathLst>
                    <a:path w="222" h="239" extrusionOk="0">
                      <a:moveTo>
                        <a:pt x="0" y="101"/>
                      </a:moveTo>
                      <a:cubicBezTo>
                        <a:pt x="3" y="91"/>
                        <a:pt x="5" y="81"/>
                        <a:pt x="8" y="71"/>
                      </a:cubicBezTo>
                      <a:cubicBezTo>
                        <a:pt x="27" y="14"/>
                        <a:pt x="81" y="0"/>
                        <a:pt x="120" y="4"/>
                      </a:cubicBezTo>
                      <a:cubicBezTo>
                        <a:pt x="153" y="8"/>
                        <a:pt x="179" y="22"/>
                        <a:pt x="196" y="51"/>
                      </a:cubicBezTo>
                      <a:cubicBezTo>
                        <a:pt x="222" y="94"/>
                        <a:pt x="217" y="167"/>
                        <a:pt x="186" y="202"/>
                      </a:cubicBezTo>
                      <a:cubicBezTo>
                        <a:pt x="161" y="230"/>
                        <a:pt x="128" y="239"/>
                        <a:pt x="92" y="234"/>
                      </a:cubicBezTo>
                      <a:cubicBezTo>
                        <a:pt x="40" y="227"/>
                        <a:pt x="15" y="201"/>
                        <a:pt x="3" y="149"/>
                      </a:cubicBezTo>
                      <a:cubicBezTo>
                        <a:pt x="3" y="145"/>
                        <a:pt x="1" y="141"/>
                        <a:pt x="0" y="138"/>
                      </a:cubicBezTo>
                      <a:cubicBezTo>
                        <a:pt x="0" y="125"/>
                        <a:pt x="0" y="113"/>
                        <a:pt x="0" y="101"/>
                      </a:cubicBezTo>
                      <a:close/>
                      <a:moveTo>
                        <a:pt x="45" y="120"/>
                      </a:moveTo>
                      <a:cubicBezTo>
                        <a:pt x="47" y="132"/>
                        <a:pt x="48" y="145"/>
                        <a:pt x="52" y="157"/>
                      </a:cubicBezTo>
                      <a:cubicBezTo>
                        <a:pt x="59" y="180"/>
                        <a:pt x="75" y="194"/>
                        <a:pt x="100" y="197"/>
                      </a:cubicBezTo>
                      <a:cubicBezTo>
                        <a:pt x="123" y="199"/>
                        <a:pt x="143" y="192"/>
                        <a:pt x="155" y="171"/>
                      </a:cubicBezTo>
                      <a:cubicBezTo>
                        <a:pt x="173" y="138"/>
                        <a:pt x="173" y="103"/>
                        <a:pt x="155" y="69"/>
                      </a:cubicBezTo>
                      <a:cubicBezTo>
                        <a:pt x="145" y="49"/>
                        <a:pt x="127" y="41"/>
                        <a:pt x="105" y="42"/>
                      </a:cubicBezTo>
                      <a:cubicBezTo>
                        <a:pt x="83" y="42"/>
                        <a:pt x="65" y="53"/>
                        <a:pt x="55" y="74"/>
                      </a:cubicBezTo>
                      <a:cubicBezTo>
                        <a:pt x="48" y="88"/>
                        <a:pt x="46" y="104"/>
                        <a:pt x="45" y="12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1" name="Google Shape;251;p29">
                  <a:extLst>
                    <a:ext uri="{FF2B5EF4-FFF2-40B4-BE49-F238E27FC236}">
                      <a16:creationId xmlns:a16="http://schemas.microsoft.com/office/drawing/2014/main" id="{37A0A912-6AA2-11EE-BC04-CA5EF3556BC4}"/>
                    </a:ext>
                  </a:extLst>
                </p:cNvPr>
                <p:cNvSpPr/>
                <p:nvPr/>
              </p:nvSpPr>
              <p:spPr>
                <a:xfrm>
                  <a:off x="12867213" y="-1940306"/>
                  <a:ext cx="554038" cy="644525"/>
                </a:xfrm>
                <a:custGeom>
                  <a:avLst/>
                  <a:gdLst/>
                  <a:ahLst/>
                  <a:cxnLst/>
                  <a:rect l="l" t="t" r="r" b="b"/>
                  <a:pathLst>
                    <a:path w="147" h="171" extrusionOk="0">
                      <a:moveTo>
                        <a:pt x="147" y="171"/>
                      </a:moveTo>
                      <a:cubicBezTo>
                        <a:pt x="133" y="171"/>
                        <a:pt x="119" y="171"/>
                        <a:pt x="104" y="171"/>
                      </a:cubicBezTo>
                      <a:cubicBezTo>
                        <a:pt x="104" y="162"/>
                        <a:pt x="104" y="154"/>
                        <a:pt x="104" y="145"/>
                      </a:cubicBezTo>
                      <a:cubicBezTo>
                        <a:pt x="104" y="121"/>
                        <a:pt x="104" y="97"/>
                        <a:pt x="104" y="73"/>
                      </a:cubicBezTo>
                      <a:cubicBezTo>
                        <a:pt x="104" y="49"/>
                        <a:pt x="96" y="39"/>
                        <a:pt x="77" y="39"/>
                      </a:cubicBezTo>
                      <a:cubicBezTo>
                        <a:pt x="57" y="38"/>
                        <a:pt x="42" y="52"/>
                        <a:pt x="42" y="74"/>
                      </a:cubicBezTo>
                      <a:cubicBezTo>
                        <a:pt x="41" y="94"/>
                        <a:pt x="42" y="115"/>
                        <a:pt x="42" y="136"/>
                      </a:cubicBezTo>
                      <a:cubicBezTo>
                        <a:pt x="42" y="147"/>
                        <a:pt x="42" y="159"/>
                        <a:pt x="42" y="170"/>
                      </a:cubicBezTo>
                      <a:cubicBezTo>
                        <a:pt x="27" y="170"/>
                        <a:pt x="14" y="170"/>
                        <a:pt x="0" y="170"/>
                      </a:cubicBezTo>
                      <a:cubicBezTo>
                        <a:pt x="0" y="117"/>
                        <a:pt x="0" y="63"/>
                        <a:pt x="0" y="9"/>
                      </a:cubicBezTo>
                      <a:cubicBezTo>
                        <a:pt x="13" y="9"/>
                        <a:pt x="26" y="9"/>
                        <a:pt x="40" y="9"/>
                      </a:cubicBezTo>
                      <a:cubicBezTo>
                        <a:pt x="40" y="16"/>
                        <a:pt x="40" y="23"/>
                        <a:pt x="40" y="32"/>
                      </a:cubicBezTo>
                      <a:cubicBezTo>
                        <a:pt x="42" y="29"/>
                        <a:pt x="43" y="28"/>
                        <a:pt x="43" y="28"/>
                      </a:cubicBezTo>
                      <a:cubicBezTo>
                        <a:pt x="59" y="4"/>
                        <a:pt x="82" y="0"/>
                        <a:pt x="108" y="6"/>
                      </a:cubicBezTo>
                      <a:cubicBezTo>
                        <a:pt x="126" y="10"/>
                        <a:pt x="138" y="21"/>
                        <a:pt x="144" y="39"/>
                      </a:cubicBezTo>
                      <a:cubicBezTo>
                        <a:pt x="145" y="41"/>
                        <a:pt x="146" y="44"/>
                        <a:pt x="147" y="46"/>
                      </a:cubicBezTo>
                      <a:cubicBezTo>
                        <a:pt x="147" y="88"/>
                        <a:pt x="147" y="130"/>
                        <a:pt x="147" y="17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2" name="Google Shape;252;p29">
                  <a:extLst>
                    <a:ext uri="{FF2B5EF4-FFF2-40B4-BE49-F238E27FC236}">
                      <a16:creationId xmlns:a16="http://schemas.microsoft.com/office/drawing/2014/main" id="{93FEA3F1-B0FA-CE97-A616-2C3529B6A078}"/>
                    </a:ext>
                  </a:extLst>
                </p:cNvPr>
                <p:cNvSpPr/>
                <p:nvPr/>
              </p:nvSpPr>
              <p:spPr>
                <a:xfrm>
                  <a:off x="2740551" y="-1948243"/>
                  <a:ext cx="609600" cy="909638"/>
                </a:xfrm>
                <a:custGeom>
                  <a:avLst/>
                  <a:gdLst/>
                  <a:ahLst/>
                  <a:cxnLst/>
                  <a:rect l="l" t="t" r="r" b="b"/>
                  <a:pathLst>
                    <a:path w="162" h="241" extrusionOk="0">
                      <a:moveTo>
                        <a:pt x="9" y="191"/>
                      </a:moveTo>
                      <a:cubicBezTo>
                        <a:pt x="23" y="191"/>
                        <a:pt x="37" y="191"/>
                        <a:pt x="50" y="191"/>
                      </a:cubicBezTo>
                      <a:cubicBezTo>
                        <a:pt x="52" y="191"/>
                        <a:pt x="54" y="193"/>
                        <a:pt x="55" y="194"/>
                      </a:cubicBezTo>
                      <a:cubicBezTo>
                        <a:pt x="56" y="196"/>
                        <a:pt x="57" y="199"/>
                        <a:pt x="59" y="201"/>
                      </a:cubicBezTo>
                      <a:cubicBezTo>
                        <a:pt x="76" y="217"/>
                        <a:pt x="112" y="207"/>
                        <a:pt x="117" y="185"/>
                      </a:cubicBezTo>
                      <a:cubicBezTo>
                        <a:pt x="120" y="175"/>
                        <a:pt x="119" y="163"/>
                        <a:pt x="119" y="153"/>
                      </a:cubicBezTo>
                      <a:cubicBezTo>
                        <a:pt x="110" y="159"/>
                        <a:pt x="102" y="168"/>
                        <a:pt x="92" y="171"/>
                      </a:cubicBezTo>
                      <a:cubicBezTo>
                        <a:pt x="61" y="181"/>
                        <a:pt x="26" y="165"/>
                        <a:pt x="14" y="135"/>
                      </a:cubicBezTo>
                      <a:cubicBezTo>
                        <a:pt x="0" y="104"/>
                        <a:pt x="0" y="71"/>
                        <a:pt x="16" y="40"/>
                      </a:cubicBezTo>
                      <a:cubicBezTo>
                        <a:pt x="29" y="13"/>
                        <a:pt x="59" y="0"/>
                        <a:pt x="88" y="7"/>
                      </a:cubicBezTo>
                      <a:cubicBezTo>
                        <a:pt x="102" y="11"/>
                        <a:pt x="112" y="20"/>
                        <a:pt x="121" y="32"/>
                      </a:cubicBezTo>
                      <a:cubicBezTo>
                        <a:pt x="121" y="25"/>
                        <a:pt x="122" y="18"/>
                        <a:pt x="122" y="11"/>
                      </a:cubicBezTo>
                      <a:cubicBezTo>
                        <a:pt x="135" y="11"/>
                        <a:pt x="148" y="11"/>
                        <a:pt x="161" y="11"/>
                      </a:cubicBezTo>
                      <a:cubicBezTo>
                        <a:pt x="161" y="13"/>
                        <a:pt x="161" y="15"/>
                        <a:pt x="161" y="17"/>
                      </a:cubicBezTo>
                      <a:cubicBezTo>
                        <a:pt x="161" y="69"/>
                        <a:pt x="162" y="120"/>
                        <a:pt x="161" y="172"/>
                      </a:cubicBezTo>
                      <a:cubicBezTo>
                        <a:pt x="161" y="212"/>
                        <a:pt x="141" y="234"/>
                        <a:pt x="101" y="238"/>
                      </a:cubicBezTo>
                      <a:cubicBezTo>
                        <a:pt x="81" y="240"/>
                        <a:pt x="62" y="241"/>
                        <a:pt x="43" y="233"/>
                      </a:cubicBezTo>
                      <a:cubicBezTo>
                        <a:pt x="28" y="227"/>
                        <a:pt x="15" y="218"/>
                        <a:pt x="10" y="201"/>
                      </a:cubicBezTo>
                      <a:cubicBezTo>
                        <a:pt x="10" y="200"/>
                        <a:pt x="9" y="198"/>
                        <a:pt x="9" y="196"/>
                      </a:cubicBezTo>
                      <a:cubicBezTo>
                        <a:pt x="9" y="195"/>
                        <a:pt x="9" y="193"/>
                        <a:pt x="9" y="191"/>
                      </a:cubicBezTo>
                      <a:close/>
                      <a:moveTo>
                        <a:pt x="46" y="92"/>
                      </a:moveTo>
                      <a:cubicBezTo>
                        <a:pt x="49" y="103"/>
                        <a:pt x="51" y="114"/>
                        <a:pt x="56" y="124"/>
                      </a:cubicBezTo>
                      <a:cubicBezTo>
                        <a:pt x="68" y="144"/>
                        <a:pt x="101" y="143"/>
                        <a:pt x="112" y="123"/>
                      </a:cubicBezTo>
                      <a:cubicBezTo>
                        <a:pt x="124" y="101"/>
                        <a:pt x="124" y="78"/>
                        <a:pt x="110" y="56"/>
                      </a:cubicBezTo>
                      <a:cubicBezTo>
                        <a:pt x="97" y="35"/>
                        <a:pt x="65" y="37"/>
                        <a:pt x="55" y="60"/>
                      </a:cubicBezTo>
                      <a:cubicBezTo>
                        <a:pt x="50" y="69"/>
                        <a:pt x="49" y="80"/>
                        <a:pt x="46" y="9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3" name="Google Shape;253;p29">
                  <a:extLst>
                    <a:ext uri="{FF2B5EF4-FFF2-40B4-BE49-F238E27FC236}">
                      <a16:creationId xmlns:a16="http://schemas.microsoft.com/office/drawing/2014/main" id="{04013FDE-C67C-6371-E927-46DBD49EE365}"/>
                    </a:ext>
                  </a:extLst>
                </p:cNvPr>
                <p:cNvSpPr/>
                <p:nvPr/>
              </p:nvSpPr>
              <p:spPr>
                <a:xfrm>
                  <a:off x="7060138" y="-2129218"/>
                  <a:ext cx="782638" cy="833438"/>
                </a:xfrm>
                <a:custGeom>
                  <a:avLst/>
                  <a:gdLst/>
                  <a:ahLst/>
                  <a:cxnLst/>
                  <a:rect l="l" t="t" r="r" b="b"/>
                  <a:pathLst>
                    <a:path w="208" h="221" extrusionOk="0">
                      <a:moveTo>
                        <a:pt x="208" y="221"/>
                      </a:moveTo>
                      <a:cubicBezTo>
                        <a:pt x="192" y="221"/>
                        <a:pt x="176" y="221"/>
                        <a:pt x="160" y="221"/>
                      </a:cubicBezTo>
                      <a:cubicBezTo>
                        <a:pt x="156" y="208"/>
                        <a:pt x="151" y="195"/>
                        <a:pt x="148" y="181"/>
                      </a:cubicBezTo>
                      <a:cubicBezTo>
                        <a:pt x="146" y="176"/>
                        <a:pt x="144" y="175"/>
                        <a:pt x="138" y="175"/>
                      </a:cubicBezTo>
                      <a:cubicBezTo>
                        <a:pt x="116" y="175"/>
                        <a:pt x="93" y="175"/>
                        <a:pt x="70" y="175"/>
                      </a:cubicBezTo>
                      <a:cubicBezTo>
                        <a:pt x="65" y="175"/>
                        <a:pt x="62" y="177"/>
                        <a:pt x="61" y="181"/>
                      </a:cubicBezTo>
                      <a:cubicBezTo>
                        <a:pt x="57" y="192"/>
                        <a:pt x="54" y="204"/>
                        <a:pt x="50" y="215"/>
                      </a:cubicBezTo>
                      <a:cubicBezTo>
                        <a:pt x="49" y="217"/>
                        <a:pt x="46" y="221"/>
                        <a:pt x="44" y="221"/>
                      </a:cubicBezTo>
                      <a:cubicBezTo>
                        <a:pt x="30" y="221"/>
                        <a:pt x="16" y="221"/>
                        <a:pt x="0" y="221"/>
                      </a:cubicBezTo>
                      <a:cubicBezTo>
                        <a:pt x="5" y="208"/>
                        <a:pt x="9" y="197"/>
                        <a:pt x="13" y="185"/>
                      </a:cubicBezTo>
                      <a:cubicBezTo>
                        <a:pt x="34" y="126"/>
                        <a:pt x="55" y="67"/>
                        <a:pt x="76" y="8"/>
                      </a:cubicBezTo>
                      <a:cubicBezTo>
                        <a:pt x="78" y="3"/>
                        <a:pt x="80" y="0"/>
                        <a:pt x="86" y="1"/>
                      </a:cubicBezTo>
                      <a:cubicBezTo>
                        <a:pt x="99" y="1"/>
                        <a:pt x="112" y="0"/>
                        <a:pt x="125" y="1"/>
                      </a:cubicBezTo>
                      <a:cubicBezTo>
                        <a:pt x="128" y="1"/>
                        <a:pt x="132" y="4"/>
                        <a:pt x="133" y="6"/>
                      </a:cubicBezTo>
                      <a:cubicBezTo>
                        <a:pt x="158" y="77"/>
                        <a:pt x="183" y="148"/>
                        <a:pt x="208" y="219"/>
                      </a:cubicBezTo>
                      <a:cubicBezTo>
                        <a:pt x="208" y="219"/>
                        <a:pt x="208" y="219"/>
                        <a:pt x="208" y="221"/>
                      </a:cubicBezTo>
                      <a:close/>
                      <a:moveTo>
                        <a:pt x="75" y="137"/>
                      </a:moveTo>
                      <a:cubicBezTo>
                        <a:pt x="95" y="137"/>
                        <a:pt x="113" y="137"/>
                        <a:pt x="133" y="137"/>
                      </a:cubicBezTo>
                      <a:cubicBezTo>
                        <a:pt x="123" y="108"/>
                        <a:pt x="115" y="79"/>
                        <a:pt x="106" y="51"/>
                      </a:cubicBezTo>
                      <a:cubicBezTo>
                        <a:pt x="105" y="51"/>
                        <a:pt x="104" y="51"/>
                        <a:pt x="103" y="51"/>
                      </a:cubicBezTo>
                      <a:cubicBezTo>
                        <a:pt x="94" y="79"/>
                        <a:pt x="85" y="108"/>
                        <a:pt x="75" y="13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4" name="Google Shape;254;p29">
                  <a:extLst>
                    <a:ext uri="{FF2B5EF4-FFF2-40B4-BE49-F238E27FC236}">
                      <a16:creationId xmlns:a16="http://schemas.microsoft.com/office/drawing/2014/main" id="{953AB543-1078-A6D5-5D15-772D36CB9762}"/>
                    </a:ext>
                  </a:extLst>
                </p:cNvPr>
                <p:cNvSpPr/>
                <p:nvPr/>
              </p:nvSpPr>
              <p:spPr>
                <a:xfrm>
                  <a:off x="10798701" y="-1933956"/>
                  <a:ext cx="581025" cy="669925"/>
                </a:xfrm>
                <a:custGeom>
                  <a:avLst/>
                  <a:gdLst/>
                  <a:ahLst/>
                  <a:cxnLst/>
                  <a:rect l="l" t="t" r="r" b="b"/>
                  <a:pathLst>
                    <a:path w="154" h="177" extrusionOk="0">
                      <a:moveTo>
                        <a:pt x="8" y="57"/>
                      </a:moveTo>
                      <a:cubicBezTo>
                        <a:pt x="8" y="29"/>
                        <a:pt x="25" y="9"/>
                        <a:pt x="53" y="4"/>
                      </a:cubicBezTo>
                      <a:cubicBezTo>
                        <a:pt x="74" y="0"/>
                        <a:pt x="94" y="0"/>
                        <a:pt x="114" y="7"/>
                      </a:cubicBezTo>
                      <a:cubicBezTo>
                        <a:pt x="135" y="15"/>
                        <a:pt x="145" y="29"/>
                        <a:pt x="145" y="51"/>
                      </a:cubicBezTo>
                      <a:cubicBezTo>
                        <a:pt x="145" y="80"/>
                        <a:pt x="145" y="108"/>
                        <a:pt x="145" y="137"/>
                      </a:cubicBezTo>
                      <a:cubicBezTo>
                        <a:pt x="145" y="147"/>
                        <a:pt x="144" y="156"/>
                        <a:pt x="153" y="163"/>
                      </a:cubicBezTo>
                      <a:cubicBezTo>
                        <a:pt x="153" y="164"/>
                        <a:pt x="154" y="165"/>
                        <a:pt x="154" y="165"/>
                      </a:cubicBezTo>
                      <a:cubicBezTo>
                        <a:pt x="154" y="166"/>
                        <a:pt x="153" y="167"/>
                        <a:pt x="153" y="169"/>
                      </a:cubicBezTo>
                      <a:cubicBezTo>
                        <a:pt x="139" y="169"/>
                        <a:pt x="126" y="169"/>
                        <a:pt x="112" y="169"/>
                      </a:cubicBezTo>
                      <a:cubicBezTo>
                        <a:pt x="110" y="169"/>
                        <a:pt x="108" y="166"/>
                        <a:pt x="107" y="163"/>
                      </a:cubicBezTo>
                      <a:cubicBezTo>
                        <a:pt x="105" y="159"/>
                        <a:pt x="105" y="155"/>
                        <a:pt x="104" y="150"/>
                      </a:cubicBezTo>
                      <a:cubicBezTo>
                        <a:pt x="101" y="153"/>
                        <a:pt x="98" y="155"/>
                        <a:pt x="96" y="157"/>
                      </a:cubicBezTo>
                      <a:cubicBezTo>
                        <a:pt x="77" y="173"/>
                        <a:pt x="56" y="177"/>
                        <a:pt x="33" y="170"/>
                      </a:cubicBezTo>
                      <a:cubicBezTo>
                        <a:pt x="13" y="165"/>
                        <a:pt x="3" y="150"/>
                        <a:pt x="1" y="127"/>
                      </a:cubicBezTo>
                      <a:cubicBezTo>
                        <a:pt x="0" y="107"/>
                        <a:pt x="11" y="87"/>
                        <a:pt x="30" y="80"/>
                      </a:cubicBezTo>
                      <a:cubicBezTo>
                        <a:pt x="44" y="75"/>
                        <a:pt x="59" y="73"/>
                        <a:pt x="74" y="70"/>
                      </a:cubicBezTo>
                      <a:cubicBezTo>
                        <a:pt x="80" y="69"/>
                        <a:pt x="85" y="68"/>
                        <a:pt x="91" y="67"/>
                      </a:cubicBezTo>
                      <a:cubicBezTo>
                        <a:pt x="97" y="66"/>
                        <a:pt x="102" y="63"/>
                        <a:pt x="103" y="56"/>
                      </a:cubicBezTo>
                      <a:cubicBezTo>
                        <a:pt x="104" y="49"/>
                        <a:pt x="101" y="43"/>
                        <a:pt x="95" y="39"/>
                      </a:cubicBezTo>
                      <a:cubicBezTo>
                        <a:pt x="78" y="28"/>
                        <a:pt x="56" y="35"/>
                        <a:pt x="48" y="54"/>
                      </a:cubicBezTo>
                      <a:cubicBezTo>
                        <a:pt x="47" y="55"/>
                        <a:pt x="45" y="57"/>
                        <a:pt x="44" y="57"/>
                      </a:cubicBezTo>
                      <a:cubicBezTo>
                        <a:pt x="32" y="58"/>
                        <a:pt x="20" y="57"/>
                        <a:pt x="8" y="57"/>
                      </a:cubicBezTo>
                      <a:close/>
                      <a:moveTo>
                        <a:pt x="102" y="90"/>
                      </a:moveTo>
                      <a:cubicBezTo>
                        <a:pt x="97" y="92"/>
                        <a:pt x="92" y="94"/>
                        <a:pt x="86" y="95"/>
                      </a:cubicBezTo>
                      <a:cubicBezTo>
                        <a:pt x="81" y="97"/>
                        <a:pt x="76" y="97"/>
                        <a:pt x="70" y="98"/>
                      </a:cubicBezTo>
                      <a:cubicBezTo>
                        <a:pt x="66" y="99"/>
                        <a:pt x="61" y="100"/>
                        <a:pt x="57" y="102"/>
                      </a:cubicBezTo>
                      <a:cubicBezTo>
                        <a:pt x="46" y="107"/>
                        <a:pt x="41" y="117"/>
                        <a:pt x="45" y="129"/>
                      </a:cubicBezTo>
                      <a:cubicBezTo>
                        <a:pt x="47" y="139"/>
                        <a:pt x="56" y="144"/>
                        <a:pt x="68" y="143"/>
                      </a:cubicBezTo>
                      <a:cubicBezTo>
                        <a:pt x="95" y="140"/>
                        <a:pt x="109" y="120"/>
                        <a:pt x="102" y="9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5" name="Google Shape;255;p29">
                  <a:extLst>
                    <a:ext uri="{FF2B5EF4-FFF2-40B4-BE49-F238E27FC236}">
                      <a16:creationId xmlns:a16="http://schemas.microsoft.com/office/drawing/2014/main" id="{00CAC8D3-7B84-06E8-A53C-E27EAA657D2D}"/>
                    </a:ext>
                  </a:extLst>
                </p:cNvPr>
                <p:cNvSpPr/>
                <p:nvPr/>
              </p:nvSpPr>
              <p:spPr>
                <a:xfrm>
                  <a:off x="2092851" y="-1940306"/>
                  <a:ext cx="593725" cy="693738"/>
                </a:xfrm>
                <a:custGeom>
                  <a:avLst/>
                  <a:gdLst/>
                  <a:ahLst/>
                  <a:cxnLst/>
                  <a:rect l="l" t="t" r="r" b="b"/>
                  <a:pathLst>
                    <a:path w="158" h="184" extrusionOk="0">
                      <a:moveTo>
                        <a:pt x="155" y="124"/>
                      </a:moveTo>
                      <a:cubicBezTo>
                        <a:pt x="152" y="138"/>
                        <a:pt x="144" y="150"/>
                        <a:pt x="133" y="159"/>
                      </a:cubicBezTo>
                      <a:cubicBezTo>
                        <a:pt x="104" y="184"/>
                        <a:pt x="47" y="180"/>
                        <a:pt x="22" y="151"/>
                      </a:cubicBezTo>
                      <a:cubicBezTo>
                        <a:pt x="17" y="145"/>
                        <a:pt x="13" y="139"/>
                        <a:pt x="11" y="132"/>
                      </a:cubicBezTo>
                      <a:cubicBezTo>
                        <a:pt x="2" y="108"/>
                        <a:pt x="0" y="83"/>
                        <a:pt x="7" y="58"/>
                      </a:cubicBezTo>
                      <a:cubicBezTo>
                        <a:pt x="18" y="15"/>
                        <a:pt x="52" y="0"/>
                        <a:pt x="90" y="4"/>
                      </a:cubicBezTo>
                      <a:cubicBezTo>
                        <a:pt x="136" y="8"/>
                        <a:pt x="153" y="40"/>
                        <a:pt x="156" y="73"/>
                      </a:cubicBezTo>
                      <a:cubicBezTo>
                        <a:pt x="157" y="82"/>
                        <a:pt x="157" y="90"/>
                        <a:pt x="158" y="100"/>
                      </a:cubicBezTo>
                      <a:cubicBezTo>
                        <a:pt x="120" y="100"/>
                        <a:pt x="83" y="100"/>
                        <a:pt x="47" y="100"/>
                      </a:cubicBezTo>
                      <a:cubicBezTo>
                        <a:pt x="44" y="117"/>
                        <a:pt x="53" y="133"/>
                        <a:pt x="67" y="139"/>
                      </a:cubicBezTo>
                      <a:cubicBezTo>
                        <a:pt x="84" y="145"/>
                        <a:pt x="101" y="141"/>
                        <a:pt x="111" y="127"/>
                      </a:cubicBezTo>
                      <a:cubicBezTo>
                        <a:pt x="112" y="126"/>
                        <a:pt x="115" y="124"/>
                        <a:pt x="117" y="124"/>
                      </a:cubicBezTo>
                      <a:cubicBezTo>
                        <a:pt x="129" y="123"/>
                        <a:pt x="142" y="124"/>
                        <a:pt x="155" y="124"/>
                      </a:cubicBezTo>
                      <a:close/>
                      <a:moveTo>
                        <a:pt x="47" y="73"/>
                      </a:moveTo>
                      <a:cubicBezTo>
                        <a:pt x="69" y="73"/>
                        <a:pt x="91" y="73"/>
                        <a:pt x="113" y="73"/>
                      </a:cubicBezTo>
                      <a:cubicBezTo>
                        <a:pt x="115" y="55"/>
                        <a:pt x="102" y="40"/>
                        <a:pt x="83" y="38"/>
                      </a:cubicBezTo>
                      <a:cubicBezTo>
                        <a:pt x="63" y="36"/>
                        <a:pt x="49" y="49"/>
                        <a:pt x="47" y="73"/>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6" name="Google Shape;256;p29">
                  <a:extLst>
                    <a:ext uri="{FF2B5EF4-FFF2-40B4-BE49-F238E27FC236}">
                      <a16:creationId xmlns:a16="http://schemas.microsoft.com/office/drawing/2014/main" id="{A3F2A9F6-8C1B-00A3-AB9F-46621E0A823A}"/>
                    </a:ext>
                  </a:extLst>
                </p:cNvPr>
                <p:cNvSpPr/>
                <p:nvPr/>
              </p:nvSpPr>
              <p:spPr>
                <a:xfrm>
                  <a:off x="12132201" y="-1951418"/>
                  <a:ext cx="666750" cy="717550"/>
                </a:xfrm>
                <a:custGeom>
                  <a:avLst/>
                  <a:gdLst/>
                  <a:ahLst/>
                  <a:cxnLst/>
                  <a:rect l="l" t="t" r="r" b="b"/>
                  <a:pathLst>
                    <a:path w="177" h="190" extrusionOk="0">
                      <a:moveTo>
                        <a:pt x="0" y="92"/>
                      </a:moveTo>
                      <a:cubicBezTo>
                        <a:pt x="0" y="48"/>
                        <a:pt x="22" y="18"/>
                        <a:pt x="61" y="9"/>
                      </a:cubicBezTo>
                      <a:cubicBezTo>
                        <a:pt x="98" y="0"/>
                        <a:pt x="135" y="13"/>
                        <a:pt x="153" y="42"/>
                      </a:cubicBezTo>
                      <a:cubicBezTo>
                        <a:pt x="177" y="80"/>
                        <a:pt x="168" y="139"/>
                        <a:pt x="133" y="163"/>
                      </a:cubicBezTo>
                      <a:cubicBezTo>
                        <a:pt x="96" y="190"/>
                        <a:pt x="37" y="180"/>
                        <a:pt x="13" y="143"/>
                      </a:cubicBezTo>
                      <a:cubicBezTo>
                        <a:pt x="4" y="130"/>
                        <a:pt x="0" y="112"/>
                        <a:pt x="0" y="92"/>
                      </a:cubicBezTo>
                      <a:close/>
                      <a:moveTo>
                        <a:pt x="79" y="142"/>
                      </a:moveTo>
                      <a:cubicBezTo>
                        <a:pt x="99" y="143"/>
                        <a:pt x="111" y="137"/>
                        <a:pt x="117" y="121"/>
                      </a:cubicBezTo>
                      <a:cubicBezTo>
                        <a:pt x="125" y="102"/>
                        <a:pt x="125" y="82"/>
                        <a:pt x="117" y="63"/>
                      </a:cubicBezTo>
                      <a:cubicBezTo>
                        <a:pt x="111" y="48"/>
                        <a:pt x="98" y="41"/>
                        <a:pt x="80" y="42"/>
                      </a:cubicBezTo>
                      <a:cubicBezTo>
                        <a:pt x="64" y="42"/>
                        <a:pt x="53" y="51"/>
                        <a:pt x="47" y="66"/>
                      </a:cubicBezTo>
                      <a:cubicBezTo>
                        <a:pt x="42" y="82"/>
                        <a:pt x="41" y="98"/>
                        <a:pt x="46" y="114"/>
                      </a:cubicBezTo>
                      <a:cubicBezTo>
                        <a:pt x="51" y="133"/>
                        <a:pt x="63" y="142"/>
                        <a:pt x="79" y="14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7" name="Google Shape;257;p29">
                  <a:extLst>
                    <a:ext uri="{FF2B5EF4-FFF2-40B4-BE49-F238E27FC236}">
                      <a16:creationId xmlns:a16="http://schemas.microsoft.com/office/drawing/2014/main" id="{EF004FE5-9AF7-50BF-866D-8913F6696FCD}"/>
                    </a:ext>
                  </a:extLst>
                </p:cNvPr>
                <p:cNvSpPr/>
                <p:nvPr/>
              </p:nvSpPr>
              <p:spPr>
                <a:xfrm>
                  <a:off x="3429526" y="-1951418"/>
                  <a:ext cx="642938" cy="712788"/>
                </a:xfrm>
                <a:custGeom>
                  <a:avLst/>
                  <a:gdLst/>
                  <a:ahLst/>
                  <a:cxnLst/>
                  <a:rect l="l" t="t" r="r" b="b"/>
                  <a:pathLst>
                    <a:path w="171" h="189" extrusionOk="0">
                      <a:moveTo>
                        <a:pt x="171" y="89"/>
                      </a:moveTo>
                      <a:cubicBezTo>
                        <a:pt x="171" y="123"/>
                        <a:pt x="162" y="150"/>
                        <a:pt x="134" y="166"/>
                      </a:cubicBezTo>
                      <a:cubicBezTo>
                        <a:pt x="96" y="189"/>
                        <a:pt x="22" y="183"/>
                        <a:pt x="8" y="116"/>
                      </a:cubicBezTo>
                      <a:cubicBezTo>
                        <a:pt x="0" y="83"/>
                        <a:pt x="4" y="51"/>
                        <a:pt x="31" y="27"/>
                      </a:cubicBezTo>
                      <a:cubicBezTo>
                        <a:pt x="59" y="2"/>
                        <a:pt x="93" y="0"/>
                        <a:pt x="126" y="15"/>
                      </a:cubicBezTo>
                      <a:cubicBezTo>
                        <a:pt x="160" y="29"/>
                        <a:pt x="171" y="58"/>
                        <a:pt x="171" y="89"/>
                      </a:cubicBezTo>
                      <a:close/>
                      <a:moveTo>
                        <a:pt x="88" y="142"/>
                      </a:moveTo>
                      <a:cubicBezTo>
                        <a:pt x="108" y="142"/>
                        <a:pt x="120" y="133"/>
                        <a:pt x="125" y="113"/>
                      </a:cubicBezTo>
                      <a:cubicBezTo>
                        <a:pt x="129" y="99"/>
                        <a:pt x="129" y="85"/>
                        <a:pt x="125" y="71"/>
                      </a:cubicBezTo>
                      <a:cubicBezTo>
                        <a:pt x="120" y="51"/>
                        <a:pt x="107" y="41"/>
                        <a:pt x="87" y="42"/>
                      </a:cubicBezTo>
                      <a:cubicBezTo>
                        <a:pt x="68" y="42"/>
                        <a:pt x="55" y="52"/>
                        <a:pt x="51" y="72"/>
                      </a:cubicBezTo>
                      <a:cubicBezTo>
                        <a:pt x="47" y="86"/>
                        <a:pt x="47" y="100"/>
                        <a:pt x="51" y="114"/>
                      </a:cubicBezTo>
                      <a:cubicBezTo>
                        <a:pt x="56" y="133"/>
                        <a:pt x="68" y="142"/>
                        <a:pt x="88" y="14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8" name="Google Shape;258;p29">
                  <a:extLst>
                    <a:ext uri="{FF2B5EF4-FFF2-40B4-BE49-F238E27FC236}">
                      <a16:creationId xmlns:a16="http://schemas.microsoft.com/office/drawing/2014/main" id="{AE5EB6CE-6F11-06C8-2234-D9148FB5D3C7}"/>
                    </a:ext>
                  </a:extLst>
                </p:cNvPr>
                <p:cNvSpPr/>
                <p:nvPr/>
              </p:nvSpPr>
              <p:spPr>
                <a:xfrm>
                  <a:off x="9168338" y="-1967293"/>
                  <a:ext cx="655638" cy="714375"/>
                </a:xfrm>
                <a:custGeom>
                  <a:avLst/>
                  <a:gdLst/>
                  <a:ahLst/>
                  <a:cxnLst/>
                  <a:rect l="l" t="t" r="r" b="b"/>
                  <a:pathLst>
                    <a:path w="174" h="189" extrusionOk="0">
                      <a:moveTo>
                        <a:pt x="0" y="96"/>
                      </a:moveTo>
                      <a:cubicBezTo>
                        <a:pt x="1" y="62"/>
                        <a:pt x="12" y="34"/>
                        <a:pt x="45" y="18"/>
                      </a:cubicBezTo>
                      <a:cubicBezTo>
                        <a:pt x="85" y="0"/>
                        <a:pt x="134" y="13"/>
                        <a:pt x="155" y="48"/>
                      </a:cubicBezTo>
                      <a:cubicBezTo>
                        <a:pt x="174" y="80"/>
                        <a:pt x="170" y="131"/>
                        <a:pt x="146" y="157"/>
                      </a:cubicBezTo>
                      <a:cubicBezTo>
                        <a:pt x="124" y="181"/>
                        <a:pt x="83" y="189"/>
                        <a:pt x="49" y="176"/>
                      </a:cubicBezTo>
                      <a:cubicBezTo>
                        <a:pt x="20" y="165"/>
                        <a:pt x="1" y="136"/>
                        <a:pt x="0" y="102"/>
                      </a:cubicBezTo>
                      <a:cubicBezTo>
                        <a:pt x="0" y="100"/>
                        <a:pt x="0" y="98"/>
                        <a:pt x="0" y="96"/>
                      </a:cubicBezTo>
                      <a:close/>
                      <a:moveTo>
                        <a:pt x="83" y="146"/>
                      </a:moveTo>
                      <a:cubicBezTo>
                        <a:pt x="103" y="146"/>
                        <a:pt x="115" y="137"/>
                        <a:pt x="121" y="118"/>
                      </a:cubicBezTo>
                      <a:cubicBezTo>
                        <a:pt x="124" y="104"/>
                        <a:pt x="124" y="90"/>
                        <a:pt x="121" y="76"/>
                      </a:cubicBezTo>
                      <a:cubicBezTo>
                        <a:pt x="116" y="57"/>
                        <a:pt x="104" y="46"/>
                        <a:pt x="85" y="46"/>
                      </a:cubicBezTo>
                      <a:cubicBezTo>
                        <a:pt x="65" y="45"/>
                        <a:pt x="52" y="55"/>
                        <a:pt x="46" y="74"/>
                      </a:cubicBezTo>
                      <a:cubicBezTo>
                        <a:pt x="42" y="89"/>
                        <a:pt x="42" y="103"/>
                        <a:pt x="46" y="118"/>
                      </a:cubicBezTo>
                      <a:cubicBezTo>
                        <a:pt x="51" y="137"/>
                        <a:pt x="64" y="146"/>
                        <a:pt x="83" y="146"/>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9" name="Google Shape;259;p29">
                  <a:extLst>
                    <a:ext uri="{FF2B5EF4-FFF2-40B4-BE49-F238E27FC236}">
                      <a16:creationId xmlns:a16="http://schemas.microsoft.com/office/drawing/2014/main" id="{B7FDB192-EEE7-9387-8F6C-C8AE6B1509DB}"/>
                    </a:ext>
                  </a:extLst>
                </p:cNvPr>
                <p:cNvSpPr/>
                <p:nvPr/>
              </p:nvSpPr>
              <p:spPr>
                <a:xfrm>
                  <a:off x="7899926" y="-1933956"/>
                  <a:ext cx="565150" cy="657225"/>
                </a:xfrm>
                <a:custGeom>
                  <a:avLst/>
                  <a:gdLst/>
                  <a:ahLst/>
                  <a:cxnLst/>
                  <a:rect l="l" t="t" r="r" b="b"/>
                  <a:pathLst>
                    <a:path w="150" h="174" extrusionOk="0">
                      <a:moveTo>
                        <a:pt x="0" y="118"/>
                      </a:moveTo>
                      <a:cubicBezTo>
                        <a:pt x="14" y="118"/>
                        <a:pt x="28" y="118"/>
                        <a:pt x="41" y="118"/>
                      </a:cubicBezTo>
                      <a:cubicBezTo>
                        <a:pt x="51" y="139"/>
                        <a:pt x="71" y="147"/>
                        <a:pt x="94" y="139"/>
                      </a:cubicBezTo>
                      <a:cubicBezTo>
                        <a:pt x="101" y="136"/>
                        <a:pt x="106" y="132"/>
                        <a:pt x="107" y="124"/>
                      </a:cubicBezTo>
                      <a:cubicBezTo>
                        <a:pt x="107" y="116"/>
                        <a:pt x="101" y="113"/>
                        <a:pt x="94" y="111"/>
                      </a:cubicBezTo>
                      <a:cubicBezTo>
                        <a:pt x="82" y="108"/>
                        <a:pt x="69" y="105"/>
                        <a:pt x="56" y="102"/>
                      </a:cubicBezTo>
                      <a:cubicBezTo>
                        <a:pt x="49" y="100"/>
                        <a:pt x="43" y="99"/>
                        <a:pt x="36" y="96"/>
                      </a:cubicBezTo>
                      <a:cubicBezTo>
                        <a:pt x="19" y="90"/>
                        <a:pt x="7" y="79"/>
                        <a:pt x="5" y="60"/>
                      </a:cubicBezTo>
                      <a:cubicBezTo>
                        <a:pt x="4" y="39"/>
                        <a:pt x="12" y="22"/>
                        <a:pt x="30" y="11"/>
                      </a:cubicBezTo>
                      <a:cubicBezTo>
                        <a:pt x="47" y="1"/>
                        <a:pt x="66" y="0"/>
                        <a:pt x="85" y="2"/>
                      </a:cubicBezTo>
                      <a:cubicBezTo>
                        <a:pt x="102" y="4"/>
                        <a:pt x="119" y="8"/>
                        <a:pt x="131" y="22"/>
                      </a:cubicBezTo>
                      <a:cubicBezTo>
                        <a:pt x="139" y="31"/>
                        <a:pt x="143" y="41"/>
                        <a:pt x="144" y="54"/>
                      </a:cubicBezTo>
                      <a:cubicBezTo>
                        <a:pt x="131" y="54"/>
                        <a:pt x="119" y="55"/>
                        <a:pt x="106" y="54"/>
                      </a:cubicBezTo>
                      <a:cubicBezTo>
                        <a:pt x="105" y="54"/>
                        <a:pt x="103" y="53"/>
                        <a:pt x="103" y="52"/>
                      </a:cubicBezTo>
                      <a:cubicBezTo>
                        <a:pt x="100" y="44"/>
                        <a:pt x="97" y="37"/>
                        <a:pt x="89" y="36"/>
                      </a:cubicBezTo>
                      <a:cubicBezTo>
                        <a:pt x="79" y="34"/>
                        <a:pt x="70" y="35"/>
                        <a:pt x="60" y="35"/>
                      </a:cubicBezTo>
                      <a:cubicBezTo>
                        <a:pt x="58" y="35"/>
                        <a:pt x="55" y="36"/>
                        <a:pt x="54" y="37"/>
                      </a:cubicBezTo>
                      <a:cubicBezTo>
                        <a:pt x="51" y="41"/>
                        <a:pt x="47" y="45"/>
                        <a:pt x="47" y="49"/>
                      </a:cubicBezTo>
                      <a:cubicBezTo>
                        <a:pt x="47" y="52"/>
                        <a:pt x="51" y="58"/>
                        <a:pt x="54" y="59"/>
                      </a:cubicBezTo>
                      <a:cubicBezTo>
                        <a:pt x="64" y="63"/>
                        <a:pt x="75" y="65"/>
                        <a:pt x="86" y="68"/>
                      </a:cubicBezTo>
                      <a:cubicBezTo>
                        <a:pt x="97" y="71"/>
                        <a:pt x="108" y="74"/>
                        <a:pt x="119" y="77"/>
                      </a:cubicBezTo>
                      <a:cubicBezTo>
                        <a:pt x="135" y="83"/>
                        <a:pt x="147" y="94"/>
                        <a:pt x="149" y="113"/>
                      </a:cubicBezTo>
                      <a:cubicBezTo>
                        <a:pt x="150" y="133"/>
                        <a:pt x="144" y="149"/>
                        <a:pt x="126" y="161"/>
                      </a:cubicBezTo>
                      <a:cubicBezTo>
                        <a:pt x="106" y="174"/>
                        <a:pt x="83" y="174"/>
                        <a:pt x="59" y="172"/>
                      </a:cubicBezTo>
                      <a:cubicBezTo>
                        <a:pt x="44" y="170"/>
                        <a:pt x="30" y="166"/>
                        <a:pt x="18" y="156"/>
                      </a:cubicBezTo>
                      <a:cubicBezTo>
                        <a:pt x="6" y="147"/>
                        <a:pt x="0" y="134"/>
                        <a:pt x="0" y="118"/>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0" name="Google Shape;260;p29">
                  <a:extLst>
                    <a:ext uri="{FF2B5EF4-FFF2-40B4-BE49-F238E27FC236}">
                      <a16:creationId xmlns:a16="http://schemas.microsoft.com/office/drawing/2014/main" id="{7D0432A8-980B-F46F-18E4-19A6C664FDCF}"/>
                    </a:ext>
                  </a:extLst>
                </p:cNvPr>
                <p:cNvSpPr/>
                <p:nvPr/>
              </p:nvSpPr>
              <p:spPr>
                <a:xfrm>
                  <a:off x="4182001" y="-1940306"/>
                  <a:ext cx="554038" cy="644525"/>
                </a:xfrm>
                <a:custGeom>
                  <a:avLst/>
                  <a:gdLst/>
                  <a:ahLst/>
                  <a:cxnLst/>
                  <a:rect l="l" t="t" r="r" b="b"/>
                  <a:pathLst>
                    <a:path w="147" h="171" extrusionOk="0">
                      <a:moveTo>
                        <a:pt x="42" y="171"/>
                      </a:moveTo>
                      <a:cubicBezTo>
                        <a:pt x="27" y="171"/>
                        <a:pt x="14" y="171"/>
                        <a:pt x="0" y="171"/>
                      </a:cubicBezTo>
                      <a:cubicBezTo>
                        <a:pt x="0" y="117"/>
                        <a:pt x="0" y="63"/>
                        <a:pt x="0" y="9"/>
                      </a:cubicBezTo>
                      <a:cubicBezTo>
                        <a:pt x="13" y="9"/>
                        <a:pt x="26" y="9"/>
                        <a:pt x="40" y="9"/>
                      </a:cubicBezTo>
                      <a:cubicBezTo>
                        <a:pt x="40" y="15"/>
                        <a:pt x="40" y="22"/>
                        <a:pt x="40" y="29"/>
                      </a:cubicBezTo>
                      <a:cubicBezTo>
                        <a:pt x="41" y="29"/>
                        <a:pt x="41" y="29"/>
                        <a:pt x="42" y="29"/>
                      </a:cubicBezTo>
                      <a:cubicBezTo>
                        <a:pt x="44" y="27"/>
                        <a:pt x="46" y="24"/>
                        <a:pt x="48" y="22"/>
                      </a:cubicBezTo>
                      <a:cubicBezTo>
                        <a:pt x="64" y="3"/>
                        <a:pt x="85" y="0"/>
                        <a:pt x="108" y="6"/>
                      </a:cubicBezTo>
                      <a:cubicBezTo>
                        <a:pt x="129" y="11"/>
                        <a:pt x="142" y="25"/>
                        <a:pt x="146" y="46"/>
                      </a:cubicBezTo>
                      <a:cubicBezTo>
                        <a:pt x="146" y="48"/>
                        <a:pt x="147" y="51"/>
                        <a:pt x="147" y="54"/>
                      </a:cubicBezTo>
                      <a:cubicBezTo>
                        <a:pt x="147" y="91"/>
                        <a:pt x="147" y="128"/>
                        <a:pt x="147" y="165"/>
                      </a:cubicBezTo>
                      <a:cubicBezTo>
                        <a:pt x="147" y="167"/>
                        <a:pt x="146" y="168"/>
                        <a:pt x="146" y="170"/>
                      </a:cubicBezTo>
                      <a:cubicBezTo>
                        <a:pt x="132" y="170"/>
                        <a:pt x="119" y="170"/>
                        <a:pt x="104" y="170"/>
                      </a:cubicBezTo>
                      <a:cubicBezTo>
                        <a:pt x="104" y="167"/>
                        <a:pt x="104" y="164"/>
                        <a:pt x="104" y="161"/>
                      </a:cubicBezTo>
                      <a:cubicBezTo>
                        <a:pt x="104" y="131"/>
                        <a:pt x="104" y="100"/>
                        <a:pt x="104" y="70"/>
                      </a:cubicBezTo>
                      <a:cubicBezTo>
                        <a:pt x="104" y="51"/>
                        <a:pt x="98" y="42"/>
                        <a:pt x="83" y="39"/>
                      </a:cubicBezTo>
                      <a:cubicBezTo>
                        <a:pt x="65" y="36"/>
                        <a:pt x="49" y="45"/>
                        <a:pt x="44" y="61"/>
                      </a:cubicBezTo>
                      <a:cubicBezTo>
                        <a:pt x="43" y="67"/>
                        <a:pt x="42" y="73"/>
                        <a:pt x="42" y="79"/>
                      </a:cubicBezTo>
                      <a:cubicBezTo>
                        <a:pt x="41" y="106"/>
                        <a:pt x="42" y="133"/>
                        <a:pt x="42" y="160"/>
                      </a:cubicBezTo>
                      <a:cubicBezTo>
                        <a:pt x="42" y="163"/>
                        <a:pt x="42" y="167"/>
                        <a:pt x="42" y="17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1" name="Google Shape;261;p29">
                  <a:extLst>
                    <a:ext uri="{FF2B5EF4-FFF2-40B4-BE49-F238E27FC236}">
                      <a16:creationId xmlns:a16="http://schemas.microsoft.com/office/drawing/2014/main" id="{1048C7ED-4209-58A4-D7C0-BDE3ACAAEF8E}"/>
                    </a:ext>
                  </a:extLst>
                </p:cNvPr>
                <p:cNvSpPr/>
                <p:nvPr/>
              </p:nvSpPr>
              <p:spPr>
                <a:xfrm>
                  <a:off x="8512701" y="-1933956"/>
                  <a:ext cx="584200" cy="657225"/>
                </a:xfrm>
                <a:custGeom>
                  <a:avLst/>
                  <a:gdLst/>
                  <a:ahLst/>
                  <a:cxnLst/>
                  <a:rect l="l" t="t" r="r" b="b"/>
                  <a:pathLst>
                    <a:path w="155" h="174" extrusionOk="0">
                      <a:moveTo>
                        <a:pt x="149" y="54"/>
                      </a:moveTo>
                      <a:cubicBezTo>
                        <a:pt x="136" y="54"/>
                        <a:pt x="124" y="55"/>
                        <a:pt x="111" y="54"/>
                      </a:cubicBezTo>
                      <a:cubicBezTo>
                        <a:pt x="110" y="54"/>
                        <a:pt x="108" y="51"/>
                        <a:pt x="107" y="49"/>
                      </a:cubicBezTo>
                      <a:cubicBezTo>
                        <a:pt x="104" y="41"/>
                        <a:pt x="98" y="35"/>
                        <a:pt x="90" y="34"/>
                      </a:cubicBezTo>
                      <a:cubicBezTo>
                        <a:pt x="81" y="34"/>
                        <a:pt x="73" y="34"/>
                        <a:pt x="64" y="35"/>
                      </a:cubicBezTo>
                      <a:cubicBezTo>
                        <a:pt x="57" y="36"/>
                        <a:pt x="52" y="41"/>
                        <a:pt x="52" y="48"/>
                      </a:cubicBezTo>
                      <a:cubicBezTo>
                        <a:pt x="51" y="56"/>
                        <a:pt x="57" y="59"/>
                        <a:pt x="62" y="61"/>
                      </a:cubicBezTo>
                      <a:cubicBezTo>
                        <a:pt x="75" y="64"/>
                        <a:pt x="88" y="67"/>
                        <a:pt x="100" y="70"/>
                      </a:cubicBezTo>
                      <a:cubicBezTo>
                        <a:pt x="109" y="72"/>
                        <a:pt x="118" y="75"/>
                        <a:pt x="126" y="78"/>
                      </a:cubicBezTo>
                      <a:cubicBezTo>
                        <a:pt x="143" y="85"/>
                        <a:pt x="154" y="96"/>
                        <a:pt x="154" y="115"/>
                      </a:cubicBezTo>
                      <a:cubicBezTo>
                        <a:pt x="155" y="134"/>
                        <a:pt x="149" y="150"/>
                        <a:pt x="132" y="160"/>
                      </a:cubicBezTo>
                      <a:cubicBezTo>
                        <a:pt x="111" y="174"/>
                        <a:pt x="88" y="174"/>
                        <a:pt x="64" y="172"/>
                      </a:cubicBezTo>
                      <a:cubicBezTo>
                        <a:pt x="50" y="170"/>
                        <a:pt x="37" y="166"/>
                        <a:pt x="25" y="157"/>
                      </a:cubicBezTo>
                      <a:cubicBezTo>
                        <a:pt x="12" y="148"/>
                        <a:pt x="5" y="135"/>
                        <a:pt x="5" y="118"/>
                      </a:cubicBezTo>
                      <a:cubicBezTo>
                        <a:pt x="20" y="118"/>
                        <a:pt x="33" y="118"/>
                        <a:pt x="47" y="118"/>
                      </a:cubicBezTo>
                      <a:cubicBezTo>
                        <a:pt x="54" y="140"/>
                        <a:pt x="86" y="149"/>
                        <a:pt x="105" y="136"/>
                      </a:cubicBezTo>
                      <a:cubicBezTo>
                        <a:pt x="116" y="129"/>
                        <a:pt x="115" y="117"/>
                        <a:pt x="102" y="112"/>
                      </a:cubicBezTo>
                      <a:cubicBezTo>
                        <a:pt x="89" y="108"/>
                        <a:pt x="75" y="105"/>
                        <a:pt x="61" y="102"/>
                      </a:cubicBezTo>
                      <a:cubicBezTo>
                        <a:pt x="53" y="100"/>
                        <a:pt x="46" y="98"/>
                        <a:pt x="39" y="95"/>
                      </a:cubicBezTo>
                      <a:cubicBezTo>
                        <a:pt x="5" y="80"/>
                        <a:pt x="0" y="36"/>
                        <a:pt x="31" y="14"/>
                      </a:cubicBezTo>
                      <a:cubicBezTo>
                        <a:pt x="48" y="2"/>
                        <a:pt x="68" y="0"/>
                        <a:pt x="88" y="2"/>
                      </a:cubicBezTo>
                      <a:cubicBezTo>
                        <a:pt x="95" y="2"/>
                        <a:pt x="101" y="3"/>
                        <a:pt x="107" y="5"/>
                      </a:cubicBezTo>
                      <a:cubicBezTo>
                        <a:pt x="132" y="11"/>
                        <a:pt x="146" y="27"/>
                        <a:pt x="149" y="54"/>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2" name="Google Shape;262;p29">
                  <a:extLst>
                    <a:ext uri="{FF2B5EF4-FFF2-40B4-BE49-F238E27FC236}">
                      <a16:creationId xmlns:a16="http://schemas.microsoft.com/office/drawing/2014/main" id="{17E0A68F-F8C4-A31E-996B-D8639586B241}"/>
                    </a:ext>
                  </a:extLst>
                </p:cNvPr>
                <p:cNvSpPr/>
                <p:nvPr/>
              </p:nvSpPr>
              <p:spPr>
                <a:xfrm>
                  <a:off x="9862076" y="-1940306"/>
                  <a:ext cx="571500" cy="663575"/>
                </a:xfrm>
                <a:custGeom>
                  <a:avLst/>
                  <a:gdLst/>
                  <a:ahLst/>
                  <a:cxnLst/>
                  <a:rect l="l" t="t" r="r" b="b"/>
                  <a:pathLst>
                    <a:path w="152" h="176" extrusionOk="0">
                      <a:moveTo>
                        <a:pt x="152" y="65"/>
                      </a:moveTo>
                      <a:cubicBezTo>
                        <a:pt x="138" y="65"/>
                        <a:pt x="125" y="65"/>
                        <a:pt x="113" y="65"/>
                      </a:cubicBezTo>
                      <a:cubicBezTo>
                        <a:pt x="111" y="65"/>
                        <a:pt x="108" y="62"/>
                        <a:pt x="107" y="60"/>
                      </a:cubicBezTo>
                      <a:cubicBezTo>
                        <a:pt x="101" y="45"/>
                        <a:pt x="94" y="39"/>
                        <a:pt x="81" y="39"/>
                      </a:cubicBezTo>
                      <a:cubicBezTo>
                        <a:pt x="67" y="38"/>
                        <a:pt x="55" y="45"/>
                        <a:pt x="50" y="59"/>
                      </a:cubicBezTo>
                      <a:cubicBezTo>
                        <a:pt x="42" y="79"/>
                        <a:pt x="42" y="100"/>
                        <a:pt x="50" y="121"/>
                      </a:cubicBezTo>
                      <a:cubicBezTo>
                        <a:pt x="54" y="135"/>
                        <a:pt x="65" y="141"/>
                        <a:pt x="79" y="141"/>
                      </a:cubicBezTo>
                      <a:cubicBezTo>
                        <a:pt x="93" y="140"/>
                        <a:pt x="102" y="132"/>
                        <a:pt x="107" y="119"/>
                      </a:cubicBezTo>
                      <a:cubicBezTo>
                        <a:pt x="108" y="116"/>
                        <a:pt x="108" y="114"/>
                        <a:pt x="109" y="112"/>
                      </a:cubicBezTo>
                      <a:cubicBezTo>
                        <a:pt x="123" y="112"/>
                        <a:pt x="137" y="112"/>
                        <a:pt x="150" y="112"/>
                      </a:cubicBezTo>
                      <a:cubicBezTo>
                        <a:pt x="146" y="148"/>
                        <a:pt x="120" y="173"/>
                        <a:pt x="86" y="175"/>
                      </a:cubicBezTo>
                      <a:cubicBezTo>
                        <a:pt x="65" y="176"/>
                        <a:pt x="45" y="174"/>
                        <a:pt x="29" y="160"/>
                      </a:cubicBezTo>
                      <a:cubicBezTo>
                        <a:pt x="13" y="148"/>
                        <a:pt x="5" y="131"/>
                        <a:pt x="3" y="113"/>
                      </a:cubicBezTo>
                      <a:cubicBezTo>
                        <a:pt x="0" y="91"/>
                        <a:pt x="1" y="70"/>
                        <a:pt x="8" y="50"/>
                      </a:cubicBezTo>
                      <a:cubicBezTo>
                        <a:pt x="22" y="13"/>
                        <a:pt x="53" y="0"/>
                        <a:pt x="89" y="4"/>
                      </a:cubicBezTo>
                      <a:cubicBezTo>
                        <a:pt x="115" y="7"/>
                        <a:pt x="136" y="18"/>
                        <a:pt x="146" y="44"/>
                      </a:cubicBezTo>
                      <a:cubicBezTo>
                        <a:pt x="149" y="50"/>
                        <a:pt x="150" y="57"/>
                        <a:pt x="152" y="65"/>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3" name="Google Shape;263;p29">
                  <a:extLst>
                    <a:ext uri="{FF2B5EF4-FFF2-40B4-BE49-F238E27FC236}">
                      <a16:creationId xmlns:a16="http://schemas.microsoft.com/office/drawing/2014/main" id="{480876F9-62AE-F6FF-D477-75C3D13172AB}"/>
                    </a:ext>
                  </a:extLst>
                </p:cNvPr>
                <p:cNvSpPr/>
                <p:nvPr/>
              </p:nvSpPr>
              <p:spPr>
                <a:xfrm>
                  <a:off x="1821388" y="-1068768"/>
                  <a:ext cx="474663" cy="593725"/>
                </a:xfrm>
                <a:custGeom>
                  <a:avLst/>
                  <a:gdLst/>
                  <a:ahLst/>
                  <a:cxnLst/>
                  <a:rect l="l" t="t" r="r" b="b"/>
                  <a:pathLst>
                    <a:path w="126" h="157" extrusionOk="0">
                      <a:moveTo>
                        <a:pt x="95" y="87"/>
                      </a:moveTo>
                      <a:cubicBezTo>
                        <a:pt x="73" y="87"/>
                        <a:pt x="53" y="87"/>
                        <a:pt x="32" y="87"/>
                      </a:cubicBezTo>
                      <a:cubicBezTo>
                        <a:pt x="32" y="110"/>
                        <a:pt x="32" y="133"/>
                        <a:pt x="32" y="156"/>
                      </a:cubicBezTo>
                      <a:cubicBezTo>
                        <a:pt x="21" y="156"/>
                        <a:pt x="11" y="156"/>
                        <a:pt x="0" y="156"/>
                      </a:cubicBezTo>
                      <a:cubicBezTo>
                        <a:pt x="0" y="105"/>
                        <a:pt x="0" y="53"/>
                        <a:pt x="0" y="0"/>
                      </a:cubicBezTo>
                      <a:cubicBezTo>
                        <a:pt x="10" y="0"/>
                        <a:pt x="20" y="0"/>
                        <a:pt x="31" y="0"/>
                      </a:cubicBezTo>
                      <a:cubicBezTo>
                        <a:pt x="31" y="19"/>
                        <a:pt x="31" y="39"/>
                        <a:pt x="31" y="59"/>
                      </a:cubicBezTo>
                      <a:cubicBezTo>
                        <a:pt x="53" y="59"/>
                        <a:pt x="73" y="59"/>
                        <a:pt x="94" y="59"/>
                      </a:cubicBezTo>
                      <a:cubicBezTo>
                        <a:pt x="94" y="39"/>
                        <a:pt x="94" y="20"/>
                        <a:pt x="94" y="0"/>
                      </a:cubicBezTo>
                      <a:cubicBezTo>
                        <a:pt x="105" y="0"/>
                        <a:pt x="115" y="0"/>
                        <a:pt x="126" y="0"/>
                      </a:cubicBezTo>
                      <a:cubicBezTo>
                        <a:pt x="126" y="52"/>
                        <a:pt x="126" y="104"/>
                        <a:pt x="126" y="157"/>
                      </a:cubicBezTo>
                      <a:cubicBezTo>
                        <a:pt x="116" y="157"/>
                        <a:pt x="105" y="157"/>
                        <a:pt x="95" y="157"/>
                      </a:cubicBezTo>
                      <a:cubicBezTo>
                        <a:pt x="95" y="133"/>
                        <a:pt x="95" y="111"/>
                        <a:pt x="95" y="8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4" name="Google Shape;264;p29">
                  <a:extLst>
                    <a:ext uri="{FF2B5EF4-FFF2-40B4-BE49-F238E27FC236}">
                      <a16:creationId xmlns:a16="http://schemas.microsoft.com/office/drawing/2014/main" id="{2D363565-63FB-28C6-5F2A-C648F855A6C8}"/>
                    </a:ext>
                  </a:extLst>
                </p:cNvPr>
                <p:cNvSpPr/>
                <p:nvPr/>
              </p:nvSpPr>
              <p:spPr>
                <a:xfrm>
                  <a:off x="12302063" y="-932243"/>
                  <a:ext cx="628650" cy="457200"/>
                </a:xfrm>
                <a:custGeom>
                  <a:avLst/>
                  <a:gdLst/>
                  <a:ahLst/>
                  <a:cxnLst/>
                  <a:rect l="l" t="t" r="r" b="b"/>
                  <a:pathLst>
                    <a:path w="167" h="121" extrusionOk="0">
                      <a:moveTo>
                        <a:pt x="98" y="121"/>
                      </a:moveTo>
                      <a:cubicBezTo>
                        <a:pt x="87" y="121"/>
                        <a:pt x="78" y="121"/>
                        <a:pt x="68" y="121"/>
                      </a:cubicBezTo>
                      <a:cubicBezTo>
                        <a:pt x="68" y="117"/>
                        <a:pt x="68" y="114"/>
                        <a:pt x="68" y="111"/>
                      </a:cubicBezTo>
                      <a:cubicBezTo>
                        <a:pt x="68" y="89"/>
                        <a:pt x="68" y="68"/>
                        <a:pt x="68" y="47"/>
                      </a:cubicBezTo>
                      <a:cubicBezTo>
                        <a:pt x="67" y="32"/>
                        <a:pt x="61" y="26"/>
                        <a:pt x="47" y="26"/>
                      </a:cubicBezTo>
                      <a:cubicBezTo>
                        <a:pt x="38" y="27"/>
                        <a:pt x="32" y="32"/>
                        <a:pt x="30" y="41"/>
                      </a:cubicBezTo>
                      <a:cubicBezTo>
                        <a:pt x="29" y="46"/>
                        <a:pt x="29" y="51"/>
                        <a:pt x="28" y="56"/>
                      </a:cubicBezTo>
                      <a:cubicBezTo>
                        <a:pt x="28" y="77"/>
                        <a:pt x="28" y="98"/>
                        <a:pt x="28" y="121"/>
                      </a:cubicBezTo>
                      <a:cubicBezTo>
                        <a:pt x="19" y="121"/>
                        <a:pt x="10" y="121"/>
                        <a:pt x="0" y="121"/>
                      </a:cubicBezTo>
                      <a:cubicBezTo>
                        <a:pt x="0" y="82"/>
                        <a:pt x="0" y="44"/>
                        <a:pt x="0" y="5"/>
                      </a:cubicBezTo>
                      <a:cubicBezTo>
                        <a:pt x="9" y="5"/>
                        <a:pt x="17" y="5"/>
                        <a:pt x="27" y="5"/>
                      </a:cubicBezTo>
                      <a:cubicBezTo>
                        <a:pt x="27" y="10"/>
                        <a:pt x="27" y="14"/>
                        <a:pt x="28" y="21"/>
                      </a:cubicBezTo>
                      <a:cubicBezTo>
                        <a:pt x="37" y="8"/>
                        <a:pt x="47" y="1"/>
                        <a:pt x="61" y="1"/>
                      </a:cubicBezTo>
                      <a:cubicBezTo>
                        <a:pt x="76" y="1"/>
                        <a:pt x="87" y="7"/>
                        <a:pt x="95" y="20"/>
                      </a:cubicBezTo>
                      <a:cubicBezTo>
                        <a:pt x="104" y="7"/>
                        <a:pt x="115" y="0"/>
                        <a:pt x="130" y="1"/>
                      </a:cubicBezTo>
                      <a:cubicBezTo>
                        <a:pt x="152" y="2"/>
                        <a:pt x="166" y="17"/>
                        <a:pt x="167" y="39"/>
                      </a:cubicBezTo>
                      <a:cubicBezTo>
                        <a:pt x="167" y="66"/>
                        <a:pt x="167" y="93"/>
                        <a:pt x="167" y="121"/>
                      </a:cubicBezTo>
                      <a:cubicBezTo>
                        <a:pt x="157" y="121"/>
                        <a:pt x="147" y="121"/>
                        <a:pt x="137" y="121"/>
                      </a:cubicBezTo>
                      <a:cubicBezTo>
                        <a:pt x="137" y="101"/>
                        <a:pt x="137" y="81"/>
                        <a:pt x="137" y="62"/>
                      </a:cubicBezTo>
                      <a:cubicBezTo>
                        <a:pt x="137" y="55"/>
                        <a:pt x="137" y="48"/>
                        <a:pt x="136" y="41"/>
                      </a:cubicBezTo>
                      <a:cubicBezTo>
                        <a:pt x="134" y="31"/>
                        <a:pt x="128" y="26"/>
                        <a:pt x="119" y="26"/>
                      </a:cubicBezTo>
                      <a:cubicBezTo>
                        <a:pt x="109" y="26"/>
                        <a:pt x="101" y="32"/>
                        <a:pt x="99" y="42"/>
                      </a:cubicBezTo>
                      <a:cubicBezTo>
                        <a:pt x="98" y="47"/>
                        <a:pt x="98" y="52"/>
                        <a:pt x="98" y="58"/>
                      </a:cubicBezTo>
                      <a:cubicBezTo>
                        <a:pt x="98" y="78"/>
                        <a:pt x="98" y="99"/>
                        <a:pt x="98" y="12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5" name="Google Shape;265;p29">
                  <a:extLst>
                    <a:ext uri="{FF2B5EF4-FFF2-40B4-BE49-F238E27FC236}">
                      <a16:creationId xmlns:a16="http://schemas.microsoft.com/office/drawing/2014/main" id="{E323DC37-715B-C69F-D4C3-B6853FC38641}"/>
                    </a:ext>
                  </a:extLst>
                </p:cNvPr>
                <p:cNvSpPr/>
                <p:nvPr/>
              </p:nvSpPr>
              <p:spPr>
                <a:xfrm>
                  <a:off x="10054163" y="-1117981"/>
                  <a:ext cx="527050" cy="673100"/>
                </a:xfrm>
                <a:custGeom>
                  <a:avLst/>
                  <a:gdLst/>
                  <a:ahLst/>
                  <a:cxnLst/>
                  <a:rect l="l" t="t" r="r" b="b"/>
                  <a:pathLst>
                    <a:path w="140" h="178" extrusionOk="0">
                      <a:moveTo>
                        <a:pt x="132" y="58"/>
                      </a:moveTo>
                      <a:cubicBezTo>
                        <a:pt x="124" y="58"/>
                        <a:pt x="115" y="58"/>
                        <a:pt x="107" y="58"/>
                      </a:cubicBezTo>
                      <a:cubicBezTo>
                        <a:pt x="105" y="58"/>
                        <a:pt x="102" y="55"/>
                        <a:pt x="102" y="53"/>
                      </a:cubicBezTo>
                      <a:cubicBezTo>
                        <a:pt x="98" y="31"/>
                        <a:pt x="59" y="29"/>
                        <a:pt x="46" y="41"/>
                      </a:cubicBezTo>
                      <a:cubicBezTo>
                        <a:pt x="37" y="50"/>
                        <a:pt x="40" y="65"/>
                        <a:pt x="53" y="69"/>
                      </a:cubicBezTo>
                      <a:cubicBezTo>
                        <a:pt x="68" y="74"/>
                        <a:pt x="84" y="77"/>
                        <a:pt x="99" y="81"/>
                      </a:cubicBezTo>
                      <a:cubicBezTo>
                        <a:pt x="101" y="82"/>
                        <a:pt x="104" y="82"/>
                        <a:pt x="106" y="83"/>
                      </a:cubicBezTo>
                      <a:cubicBezTo>
                        <a:pt x="127" y="90"/>
                        <a:pt x="137" y="101"/>
                        <a:pt x="138" y="119"/>
                      </a:cubicBezTo>
                      <a:cubicBezTo>
                        <a:pt x="140" y="142"/>
                        <a:pt x="130" y="159"/>
                        <a:pt x="111" y="167"/>
                      </a:cubicBezTo>
                      <a:cubicBezTo>
                        <a:pt x="86" y="178"/>
                        <a:pt x="61" y="178"/>
                        <a:pt x="37" y="167"/>
                      </a:cubicBezTo>
                      <a:cubicBezTo>
                        <a:pt x="18" y="159"/>
                        <a:pt x="9" y="144"/>
                        <a:pt x="9" y="123"/>
                      </a:cubicBezTo>
                      <a:cubicBezTo>
                        <a:pt x="19" y="123"/>
                        <a:pt x="29" y="123"/>
                        <a:pt x="39" y="123"/>
                      </a:cubicBezTo>
                      <a:cubicBezTo>
                        <a:pt x="44" y="141"/>
                        <a:pt x="53" y="148"/>
                        <a:pt x="72" y="148"/>
                      </a:cubicBezTo>
                      <a:cubicBezTo>
                        <a:pt x="80" y="148"/>
                        <a:pt x="88" y="146"/>
                        <a:pt x="96" y="144"/>
                      </a:cubicBezTo>
                      <a:cubicBezTo>
                        <a:pt x="104" y="142"/>
                        <a:pt x="108" y="135"/>
                        <a:pt x="108" y="127"/>
                      </a:cubicBezTo>
                      <a:cubicBezTo>
                        <a:pt x="107" y="119"/>
                        <a:pt x="102" y="114"/>
                        <a:pt x="96" y="112"/>
                      </a:cubicBezTo>
                      <a:cubicBezTo>
                        <a:pt x="82" y="108"/>
                        <a:pt x="68" y="105"/>
                        <a:pt x="55" y="101"/>
                      </a:cubicBezTo>
                      <a:cubicBezTo>
                        <a:pt x="50" y="100"/>
                        <a:pt x="45" y="99"/>
                        <a:pt x="41" y="97"/>
                      </a:cubicBezTo>
                      <a:cubicBezTo>
                        <a:pt x="10" y="86"/>
                        <a:pt x="0" y="49"/>
                        <a:pt x="23" y="24"/>
                      </a:cubicBezTo>
                      <a:cubicBezTo>
                        <a:pt x="44" y="2"/>
                        <a:pt x="104" y="0"/>
                        <a:pt x="124" y="30"/>
                      </a:cubicBezTo>
                      <a:cubicBezTo>
                        <a:pt x="129" y="38"/>
                        <a:pt x="131" y="47"/>
                        <a:pt x="135" y="56"/>
                      </a:cubicBezTo>
                      <a:cubicBezTo>
                        <a:pt x="134" y="57"/>
                        <a:pt x="133" y="57"/>
                        <a:pt x="132" y="58"/>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6" name="Google Shape;266;p29">
                  <a:extLst>
                    <a:ext uri="{FF2B5EF4-FFF2-40B4-BE49-F238E27FC236}">
                      <a16:creationId xmlns:a16="http://schemas.microsoft.com/office/drawing/2014/main" id="{90E3A71D-9FE3-8DB4-8A67-05EA8C4E71EF}"/>
                    </a:ext>
                  </a:extLst>
                </p:cNvPr>
                <p:cNvSpPr/>
                <p:nvPr/>
              </p:nvSpPr>
              <p:spPr>
                <a:xfrm>
                  <a:off x="7395101" y="-1068768"/>
                  <a:ext cx="474663" cy="593725"/>
                </a:xfrm>
                <a:custGeom>
                  <a:avLst/>
                  <a:gdLst/>
                  <a:ahLst/>
                  <a:cxnLst/>
                  <a:rect l="l" t="t" r="r" b="b"/>
                  <a:pathLst>
                    <a:path w="126" h="157" extrusionOk="0">
                      <a:moveTo>
                        <a:pt x="0" y="0"/>
                      </a:moveTo>
                      <a:cubicBezTo>
                        <a:pt x="11" y="0"/>
                        <a:pt x="20" y="0"/>
                        <a:pt x="32" y="0"/>
                      </a:cubicBezTo>
                      <a:cubicBezTo>
                        <a:pt x="32" y="19"/>
                        <a:pt x="32" y="39"/>
                        <a:pt x="32" y="59"/>
                      </a:cubicBezTo>
                      <a:cubicBezTo>
                        <a:pt x="53" y="59"/>
                        <a:pt x="74" y="59"/>
                        <a:pt x="95" y="59"/>
                      </a:cubicBezTo>
                      <a:cubicBezTo>
                        <a:pt x="95" y="39"/>
                        <a:pt x="95" y="20"/>
                        <a:pt x="95" y="0"/>
                      </a:cubicBezTo>
                      <a:cubicBezTo>
                        <a:pt x="106" y="0"/>
                        <a:pt x="116" y="0"/>
                        <a:pt x="126" y="0"/>
                      </a:cubicBezTo>
                      <a:cubicBezTo>
                        <a:pt x="126" y="52"/>
                        <a:pt x="126" y="104"/>
                        <a:pt x="126" y="156"/>
                      </a:cubicBezTo>
                      <a:cubicBezTo>
                        <a:pt x="117" y="156"/>
                        <a:pt x="107" y="156"/>
                        <a:pt x="96" y="156"/>
                      </a:cubicBezTo>
                      <a:cubicBezTo>
                        <a:pt x="96" y="133"/>
                        <a:pt x="96" y="110"/>
                        <a:pt x="96" y="87"/>
                      </a:cubicBezTo>
                      <a:cubicBezTo>
                        <a:pt x="74" y="87"/>
                        <a:pt x="53" y="87"/>
                        <a:pt x="32" y="87"/>
                      </a:cubicBezTo>
                      <a:cubicBezTo>
                        <a:pt x="32" y="110"/>
                        <a:pt x="32" y="133"/>
                        <a:pt x="32" y="157"/>
                      </a:cubicBezTo>
                      <a:cubicBezTo>
                        <a:pt x="21" y="157"/>
                        <a:pt x="11" y="157"/>
                        <a:pt x="0" y="157"/>
                      </a:cubicBezTo>
                      <a:cubicBezTo>
                        <a:pt x="0" y="104"/>
                        <a:pt x="0" y="52"/>
                        <a:pt x="0"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7" name="Google Shape;267;p29">
                  <a:extLst>
                    <a:ext uri="{FF2B5EF4-FFF2-40B4-BE49-F238E27FC236}">
                      <a16:creationId xmlns:a16="http://schemas.microsoft.com/office/drawing/2014/main" id="{BF984FCE-8DAE-FA31-C2C9-AC7FDEA7EC7C}"/>
                    </a:ext>
                  </a:extLst>
                </p:cNvPr>
                <p:cNvSpPr/>
                <p:nvPr/>
              </p:nvSpPr>
              <p:spPr>
                <a:xfrm>
                  <a:off x="11421001" y="-2076831"/>
                  <a:ext cx="338138" cy="793750"/>
                </a:xfrm>
                <a:custGeom>
                  <a:avLst/>
                  <a:gdLst/>
                  <a:ahLst/>
                  <a:cxnLst/>
                  <a:rect l="l" t="t" r="r" b="b"/>
                  <a:pathLst>
                    <a:path w="90" h="210" extrusionOk="0">
                      <a:moveTo>
                        <a:pt x="21" y="0"/>
                      </a:moveTo>
                      <a:cubicBezTo>
                        <a:pt x="36" y="0"/>
                        <a:pt x="49" y="0"/>
                        <a:pt x="63" y="0"/>
                      </a:cubicBezTo>
                      <a:cubicBezTo>
                        <a:pt x="63" y="12"/>
                        <a:pt x="64" y="24"/>
                        <a:pt x="63" y="35"/>
                      </a:cubicBezTo>
                      <a:cubicBezTo>
                        <a:pt x="63" y="42"/>
                        <a:pt x="65" y="45"/>
                        <a:pt x="72" y="44"/>
                      </a:cubicBezTo>
                      <a:cubicBezTo>
                        <a:pt x="77" y="44"/>
                        <a:pt x="83" y="44"/>
                        <a:pt x="90" y="44"/>
                      </a:cubicBezTo>
                      <a:cubicBezTo>
                        <a:pt x="90" y="54"/>
                        <a:pt x="90" y="63"/>
                        <a:pt x="90" y="73"/>
                      </a:cubicBezTo>
                      <a:cubicBezTo>
                        <a:pt x="83" y="73"/>
                        <a:pt x="77" y="73"/>
                        <a:pt x="70" y="73"/>
                      </a:cubicBezTo>
                      <a:cubicBezTo>
                        <a:pt x="65" y="73"/>
                        <a:pt x="63" y="75"/>
                        <a:pt x="63" y="80"/>
                      </a:cubicBezTo>
                      <a:cubicBezTo>
                        <a:pt x="63" y="108"/>
                        <a:pt x="63" y="136"/>
                        <a:pt x="63" y="164"/>
                      </a:cubicBezTo>
                      <a:cubicBezTo>
                        <a:pt x="63" y="173"/>
                        <a:pt x="68" y="176"/>
                        <a:pt x="75" y="177"/>
                      </a:cubicBezTo>
                      <a:cubicBezTo>
                        <a:pt x="80" y="177"/>
                        <a:pt x="84" y="177"/>
                        <a:pt x="90" y="177"/>
                      </a:cubicBezTo>
                      <a:cubicBezTo>
                        <a:pt x="90" y="187"/>
                        <a:pt x="90" y="197"/>
                        <a:pt x="90" y="207"/>
                      </a:cubicBezTo>
                      <a:cubicBezTo>
                        <a:pt x="73" y="210"/>
                        <a:pt x="57" y="210"/>
                        <a:pt x="41" y="205"/>
                      </a:cubicBezTo>
                      <a:cubicBezTo>
                        <a:pt x="28" y="202"/>
                        <a:pt x="22" y="194"/>
                        <a:pt x="22" y="181"/>
                      </a:cubicBezTo>
                      <a:cubicBezTo>
                        <a:pt x="21" y="149"/>
                        <a:pt x="21" y="118"/>
                        <a:pt x="21" y="86"/>
                      </a:cubicBezTo>
                      <a:cubicBezTo>
                        <a:pt x="21" y="70"/>
                        <a:pt x="21" y="73"/>
                        <a:pt x="8" y="73"/>
                      </a:cubicBezTo>
                      <a:cubicBezTo>
                        <a:pt x="5" y="73"/>
                        <a:pt x="3" y="73"/>
                        <a:pt x="0" y="73"/>
                      </a:cubicBezTo>
                      <a:cubicBezTo>
                        <a:pt x="0" y="64"/>
                        <a:pt x="0" y="55"/>
                        <a:pt x="0" y="44"/>
                      </a:cubicBezTo>
                      <a:cubicBezTo>
                        <a:pt x="6" y="44"/>
                        <a:pt x="13" y="44"/>
                        <a:pt x="21" y="44"/>
                      </a:cubicBezTo>
                      <a:cubicBezTo>
                        <a:pt x="21" y="29"/>
                        <a:pt x="21" y="15"/>
                        <a:pt x="21"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8" name="Google Shape;268;p29">
                  <a:extLst>
                    <a:ext uri="{FF2B5EF4-FFF2-40B4-BE49-F238E27FC236}">
                      <a16:creationId xmlns:a16="http://schemas.microsoft.com/office/drawing/2014/main" id="{5B009EEB-5ACA-E1B0-8F6C-711400901EF2}"/>
                    </a:ext>
                  </a:extLst>
                </p:cNvPr>
                <p:cNvSpPr/>
                <p:nvPr/>
              </p:nvSpPr>
              <p:spPr>
                <a:xfrm>
                  <a:off x="6626751" y="-1068768"/>
                  <a:ext cx="447675" cy="623888"/>
                </a:xfrm>
                <a:custGeom>
                  <a:avLst/>
                  <a:gdLst/>
                  <a:ahLst/>
                  <a:cxnLst/>
                  <a:rect l="l" t="t" r="r" b="b"/>
                  <a:pathLst>
                    <a:path w="119" h="165" extrusionOk="0">
                      <a:moveTo>
                        <a:pt x="119" y="0"/>
                      </a:moveTo>
                      <a:cubicBezTo>
                        <a:pt x="119" y="52"/>
                        <a:pt x="119" y="104"/>
                        <a:pt x="119" y="157"/>
                      </a:cubicBezTo>
                      <a:cubicBezTo>
                        <a:pt x="109" y="157"/>
                        <a:pt x="100" y="157"/>
                        <a:pt x="91" y="157"/>
                      </a:cubicBezTo>
                      <a:cubicBezTo>
                        <a:pt x="90" y="153"/>
                        <a:pt x="90" y="149"/>
                        <a:pt x="90" y="144"/>
                      </a:cubicBezTo>
                      <a:cubicBezTo>
                        <a:pt x="86" y="147"/>
                        <a:pt x="83" y="150"/>
                        <a:pt x="80" y="153"/>
                      </a:cubicBezTo>
                      <a:cubicBezTo>
                        <a:pt x="64" y="165"/>
                        <a:pt x="38" y="163"/>
                        <a:pt x="23" y="148"/>
                      </a:cubicBezTo>
                      <a:cubicBezTo>
                        <a:pt x="2" y="126"/>
                        <a:pt x="0" y="78"/>
                        <a:pt x="19" y="54"/>
                      </a:cubicBezTo>
                      <a:cubicBezTo>
                        <a:pt x="37" y="31"/>
                        <a:pt x="72" y="32"/>
                        <a:pt x="85" y="51"/>
                      </a:cubicBezTo>
                      <a:cubicBezTo>
                        <a:pt x="86" y="52"/>
                        <a:pt x="87" y="53"/>
                        <a:pt x="89" y="55"/>
                      </a:cubicBezTo>
                      <a:cubicBezTo>
                        <a:pt x="89" y="35"/>
                        <a:pt x="89" y="18"/>
                        <a:pt x="89" y="0"/>
                      </a:cubicBezTo>
                      <a:cubicBezTo>
                        <a:pt x="100" y="0"/>
                        <a:pt x="109" y="0"/>
                        <a:pt x="119" y="0"/>
                      </a:cubicBezTo>
                      <a:close/>
                      <a:moveTo>
                        <a:pt x="91" y="101"/>
                      </a:moveTo>
                      <a:cubicBezTo>
                        <a:pt x="90" y="94"/>
                        <a:pt x="90" y="89"/>
                        <a:pt x="89" y="84"/>
                      </a:cubicBezTo>
                      <a:cubicBezTo>
                        <a:pt x="85" y="70"/>
                        <a:pt x="77" y="63"/>
                        <a:pt x="64" y="63"/>
                      </a:cubicBezTo>
                      <a:cubicBezTo>
                        <a:pt x="52" y="63"/>
                        <a:pt x="43" y="70"/>
                        <a:pt x="39" y="83"/>
                      </a:cubicBezTo>
                      <a:cubicBezTo>
                        <a:pt x="35" y="95"/>
                        <a:pt x="36" y="108"/>
                        <a:pt x="40" y="119"/>
                      </a:cubicBezTo>
                      <a:cubicBezTo>
                        <a:pt x="44" y="129"/>
                        <a:pt x="51" y="135"/>
                        <a:pt x="62" y="136"/>
                      </a:cubicBezTo>
                      <a:cubicBezTo>
                        <a:pt x="73" y="137"/>
                        <a:pt x="83" y="131"/>
                        <a:pt x="87" y="120"/>
                      </a:cubicBezTo>
                      <a:cubicBezTo>
                        <a:pt x="89" y="114"/>
                        <a:pt x="90" y="107"/>
                        <a:pt x="91" y="10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9" name="Google Shape;269;p29">
                  <a:extLst>
                    <a:ext uri="{FF2B5EF4-FFF2-40B4-BE49-F238E27FC236}">
                      <a16:creationId xmlns:a16="http://schemas.microsoft.com/office/drawing/2014/main" id="{09700F6A-D019-1DB7-89CB-49ED30967BDA}"/>
                    </a:ext>
                  </a:extLst>
                </p:cNvPr>
                <p:cNvSpPr/>
                <p:nvPr/>
              </p:nvSpPr>
              <p:spPr>
                <a:xfrm>
                  <a:off x="9395351" y="-1071943"/>
                  <a:ext cx="395288" cy="596900"/>
                </a:xfrm>
                <a:custGeom>
                  <a:avLst/>
                  <a:gdLst/>
                  <a:ahLst/>
                  <a:cxnLst/>
                  <a:rect l="l" t="t" r="r" b="b"/>
                  <a:pathLst>
                    <a:path w="105" h="158" extrusionOk="0">
                      <a:moveTo>
                        <a:pt x="0" y="0"/>
                      </a:moveTo>
                      <a:cubicBezTo>
                        <a:pt x="10" y="0"/>
                        <a:pt x="19" y="0"/>
                        <a:pt x="29" y="0"/>
                      </a:cubicBezTo>
                      <a:cubicBezTo>
                        <a:pt x="29" y="18"/>
                        <a:pt x="29" y="35"/>
                        <a:pt x="29" y="55"/>
                      </a:cubicBezTo>
                      <a:cubicBezTo>
                        <a:pt x="32" y="52"/>
                        <a:pt x="34" y="51"/>
                        <a:pt x="35" y="50"/>
                      </a:cubicBezTo>
                      <a:cubicBezTo>
                        <a:pt x="49" y="37"/>
                        <a:pt x="66" y="35"/>
                        <a:pt x="83" y="42"/>
                      </a:cubicBezTo>
                      <a:cubicBezTo>
                        <a:pt x="100" y="48"/>
                        <a:pt x="105" y="62"/>
                        <a:pt x="105" y="79"/>
                      </a:cubicBezTo>
                      <a:cubicBezTo>
                        <a:pt x="105" y="105"/>
                        <a:pt x="105" y="131"/>
                        <a:pt x="105" y="158"/>
                      </a:cubicBezTo>
                      <a:cubicBezTo>
                        <a:pt x="95" y="158"/>
                        <a:pt x="86" y="158"/>
                        <a:pt x="76" y="158"/>
                      </a:cubicBezTo>
                      <a:cubicBezTo>
                        <a:pt x="76" y="154"/>
                        <a:pt x="76" y="151"/>
                        <a:pt x="76" y="148"/>
                      </a:cubicBezTo>
                      <a:cubicBezTo>
                        <a:pt x="75" y="126"/>
                        <a:pt x="75" y="104"/>
                        <a:pt x="75" y="83"/>
                      </a:cubicBezTo>
                      <a:cubicBezTo>
                        <a:pt x="74" y="71"/>
                        <a:pt x="69" y="65"/>
                        <a:pt x="60" y="64"/>
                      </a:cubicBezTo>
                      <a:cubicBezTo>
                        <a:pt x="49" y="62"/>
                        <a:pt x="38" y="66"/>
                        <a:pt x="33" y="75"/>
                      </a:cubicBezTo>
                      <a:cubicBezTo>
                        <a:pt x="31" y="81"/>
                        <a:pt x="30" y="87"/>
                        <a:pt x="30" y="93"/>
                      </a:cubicBezTo>
                      <a:cubicBezTo>
                        <a:pt x="29" y="115"/>
                        <a:pt x="29" y="136"/>
                        <a:pt x="29" y="158"/>
                      </a:cubicBezTo>
                      <a:cubicBezTo>
                        <a:pt x="19" y="158"/>
                        <a:pt x="10" y="158"/>
                        <a:pt x="0" y="158"/>
                      </a:cubicBezTo>
                      <a:cubicBezTo>
                        <a:pt x="0" y="105"/>
                        <a:pt x="0" y="53"/>
                        <a:pt x="0"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0" name="Google Shape;270;p29">
                  <a:extLst>
                    <a:ext uri="{FF2B5EF4-FFF2-40B4-BE49-F238E27FC236}">
                      <a16:creationId xmlns:a16="http://schemas.microsoft.com/office/drawing/2014/main" id="{8C6D2DF9-1BC8-F206-0AF4-BF39C75C35CB}"/>
                    </a:ext>
                  </a:extLst>
                </p:cNvPr>
                <p:cNvSpPr/>
                <p:nvPr/>
              </p:nvSpPr>
              <p:spPr>
                <a:xfrm>
                  <a:off x="1711851" y="-1929193"/>
                  <a:ext cx="354013" cy="633413"/>
                </a:xfrm>
                <a:custGeom>
                  <a:avLst/>
                  <a:gdLst/>
                  <a:ahLst/>
                  <a:cxnLst/>
                  <a:rect l="l" t="t" r="r" b="b"/>
                  <a:pathLst>
                    <a:path w="94" h="168" extrusionOk="0">
                      <a:moveTo>
                        <a:pt x="42" y="168"/>
                      </a:moveTo>
                      <a:cubicBezTo>
                        <a:pt x="27" y="168"/>
                        <a:pt x="14" y="168"/>
                        <a:pt x="0" y="168"/>
                      </a:cubicBezTo>
                      <a:cubicBezTo>
                        <a:pt x="0" y="113"/>
                        <a:pt x="0" y="60"/>
                        <a:pt x="0" y="6"/>
                      </a:cubicBezTo>
                      <a:cubicBezTo>
                        <a:pt x="13" y="6"/>
                        <a:pt x="26" y="6"/>
                        <a:pt x="40" y="6"/>
                      </a:cubicBezTo>
                      <a:cubicBezTo>
                        <a:pt x="40" y="14"/>
                        <a:pt x="40" y="21"/>
                        <a:pt x="40" y="29"/>
                      </a:cubicBezTo>
                      <a:cubicBezTo>
                        <a:pt x="41" y="30"/>
                        <a:pt x="41" y="30"/>
                        <a:pt x="42" y="30"/>
                      </a:cubicBezTo>
                      <a:cubicBezTo>
                        <a:pt x="44" y="27"/>
                        <a:pt x="46" y="25"/>
                        <a:pt x="48" y="22"/>
                      </a:cubicBezTo>
                      <a:cubicBezTo>
                        <a:pt x="57" y="7"/>
                        <a:pt x="70" y="0"/>
                        <a:pt x="87" y="1"/>
                      </a:cubicBezTo>
                      <a:cubicBezTo>
                        <a:pt x="89" y="1"/>
                        <a:pt x="93" y="4"/>
                        <a:pt x="93" y="6"/>
                      </a:cubicBezTo>
                      <a:cubicBezTo>
                        <a:pt x="94" y="18"/>
                        <a:pt x="94" y="30"/>
                        <a:pt x="94" y="42"/>
                      </a:cubicBezTo>
                      <a:cubicBezTo>
                        <a:pt x="87" y="43"/>
                        <a:pt x="81" y="43"/>
                        <a:pt x="74" y="44"/>
                      </a:cubicBezTo>
                      <a:cubicBezTo>
                        <a:pt x="53" y="47"/>
                        <a:pt x="42" y="59"/>
                        <a:pt x="42" y="81"/>
                      </a:cubicBezTo>
                      <a:cubicBezTo>
                        <a:pt x="42" y="108"/>
                        <a:pt x="42" y="135"/>
                        <a:pt x="42" y="162"/>
                      </a:cubicBezTo>
                      <a:cubicBezTo>
                        <a:pt x="42" y="163"/>
                        <a:pt x="42" y="165"/>
                        <a:pt x="42" y="168"/>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1" name="Google Shape;271;p29">
                  <a:extLst>
                    <a:ext uri="{FF2B5EF4-FFF2-40B4-BE49-F238E27FC236}">
                      <a16:creationId xmlns:a16="http://schemas.microsoft.com/office/drawing/2014/main" id="{2A9D5724-B86B-59F8-7482-E1FA5F59BDE0}"/>
                    </a:ext>
                  </a:extLst>
                </p:cNvPr>
                <p:cNvSpPr/>
                <p:nvPr/>
              </p:nvSpPr>
              <p:spPr>
                <a:xfrm>
                  <a:off x="11808351" y="-932243"/>
                  <a:ext cx="419100" cy="482600"/>
                </a:xfrm>
                <a:custGeom>
                  <a:avLst/>
                  <a:gdLst/>
                  <a:ahLst/>
                  <a:cxnLst/>
                  <a:rect l="l" t="t" r="r" b="b"/>
                  <a:pathLst>
                    <a:path w="111" h="128" extrusionOk="0">
                      <a:moveTo>
                        <a:pt x="111" y="71"/>
                      </a:moveTo>
                      <a:cubicBezTo>
                        <a:pt x="84" y="71"/>
                        <a:pt x="57" y="71"/>
                        <a:pt x="31" y="71"/>
                      </a:cubicBezTo>
                      <a:cubicBezTo>
                        <a:pt x="29" y="85"/>
                        <a:pt x="35" y="95"/>
                        <a:pt x="46" y="99"/>
                      </a:cubicBezTo>
                      <a:cubicBezTo>
                        <a:pt x="58" y="103"/>
                        <a:pt x="69" y="100"/>
                        <a:pt x="77" y="90"/>
                      </a:cubicBezTo>
                      <a:cubicBezTo>
                        <a:pt x="78" y="89"/>
                        <a:pt x="80" y="88"/>
                        <a:pt x="82" y="88"/>
                      </a:cubicBezTo>
                      <a:cubicBezTo>
                        <a:pt x="91" y="87"/>
                        <a:pt x="99" y="87"/>
                        <a:pt x="108" y="87"/>
                      </a:cubicBezTo>
                      <a:cubicBezTo>
                        <a:pt x="104" y="107"/>
                        <a:pt x="86" y="122"/>
                        <a:pt x="64" y="124"/>
                      </a:cubicBezTo>
                      <a:cubicBezTo>
                        <a:pt x="25" y="128"/>
                        <a:pt x="0" y="106"/>
                        <a:pt x="0" y="66"/>
                      </a:cubicBezTo>
                      <a:cubicBezTo>
                        <a:pt x="0" y="59"/>
                        <a:pt x="0" y="51"/>
                        <a:pt x="1" y="44"/>
                      </a:cubicBezTo>
                      <a:cubicBezTo>
                        <a:pt x="8" y="15"/>
                        <a:pt x="27" y="0"/>
                        <a:pt x="59" y="1"/>
                      </a:cubicBezTo>
                      <a:cubicBezTo>
                        <a:pt x="86" y="2"/>
                        <a:pt x="105" y="20"/>
                        <a:pt x="109" y="48"/>
                      </a:cubicBezTo>
                      <a:cubicBezTo>
                        <a:pt x="110" y="55"/>
                        <a:pt x="110" y="63"/>
                        <a:pt x="111" y="71"/>
                      </a:cubicBezTo>
                      <a:close/>
                      <a:moveTo>
                        <a:pt x="78" y="51"/>
                      </a:moveTo>
                      <a:cubicBezTo>
                        <a:pt x="79" y="36"/>
                        <a:pt x="70" y="27"/>
                        <a:pt x="57" y="26"/>
                      </a:cubicBezTo>
                      <a:cubicBezTo>
                        <a:pt x="42" y="25"/>
                        <a:pt x="33" y="33"/>
                        <a:pt x="31" y="51"/>
                      </a:cubicBezTo>
                      <a:cubicBezTo>
                        <a:pt x="47" y="51"/>
                        <a:pt x="63" y="51"/>
                        <a:pt x="78" y="5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2" name="Google Shape;272;p29">
                  <a:extLst>
                    <a:ext uri="{FF2B5EF4-FFF2-40B4-BE49-F238E27FC236}">
                      <a16:creationId xmlns:a16="http://schemas.microsoft.com/office/drawing/2014/main" id="{07279C4B-987A-8116-195B-9ADDC4562AF1}"/>
                    </a:ext>
                  </a:extLst>
                </p:cNvPr>
                <p:cNvSpPr/>
                <p:nvPr/>
              </p:nvSpPr>
              <p:spPr>
                <a:xfrm>
                  <a:off x="7952313" y="-935418"/>
                  <a:ext cx="417513" cy="482600"/>
                </a:xfrm>
                <a:custGeom>
                  <a:avLst/>
                  <a:gdLst/>
                  <a:ahLst/>
                  <a:cxnLst/>
                  <a:rect l="l" t="t" r="r" b="b"/>
                  <a:pathLst>
                    <a:path w="111" h="128" extrusionOk="0">
                      <a:moveTo>
                        <a:pt x="111" y="72"/>
                      </a:moveTo>
                      <a:cubicBezTo>
                        <a:pt x="84" y="72"/>
                        <a:pt x="57" y="72"/>
                        <a:pt x="31" y="72"/>
                      </a:cubicBezTo>
                      <a:cubicBezTo>
                        <a:pt x="30" y="86"/>
                        <a:pt x="35" y="96"/>
                        <a:pt x="46" y="100"/>
                      </a:cubicBezTo>
                      <a:cubicBezTo>
                        <a:pt x="58" y="104"/>
                        <a:pt x="68" y="102"/>
                        <a:pt x="77" y="91"/>
                      </a:cubicBezTo>
                      <a:cubicBezTo>
                        <a:pt x="78" y="90"/>
                        <a:pt x="80" y="89"/>
                        <a:pt x="82" y="88"/>
                      </a:cubicBezTo>
                      <a:cubicBezTo>
                        <a:pt x="83" y="88"/>
                        <a:pt x="84" y="88"/>
                        <a:pt x="86" y="88"/>
                      </a:cubicBezTo>
                      <a:cubicBezTo>
                        <a:pt x="93" y="88"/>
                        <a:pt x="101" y="88"/>
                        <a:pt x="108" y="88"/>
                      </a:cubicBezTo>
                      <a:cubicBezTo>
                        <a:pt x="104" y="109"/>
                        <a:pt x="86" y="124"/>
                        <a:pt x="63" y="125"/>
                      </a:cubicBezTo>
                      <a:cubicBezTo>
                        <a:pt x="24" y="128"/>
                        <a:pt x="0" y="107"/>
                        <a:pt x="0" y="67"/>
                      </a:cubicBezTo>
                      <a:cubicBezTo>
                        <a:pt x="0" y="58"/>
                        <a:pt x="0" y="49"/>
                        <a:pt x="3" y="40"/>
                      </a:cubicBezTo>
                      <a:cubicBezTo>
                        <a:pt x="10" y="13"/>
                        <a:pt x="32" y="0"/>
                        <a:pt x="62" y="2"/>
                      </a:cubicBezTo>
                      <a:cubicBezTo>
                        <a:pt x="88" y="5"/>
                        <a:pt x="106" y="22"/>
                        <a:pt x="109" y="50"/>
                      </a:cubicBezTo>
                      <a:cubicBezTo>
                        <a:pt x="110" y="57"/>
                        <a:pt x="110" y="64"/>
                        <a:pt x="111" y="72"/>
                      </a:cubicBezTo>
                      <a:close/>
                      <a:moveTo>
                        <a:pt x="78" y="52"/>
                      </a:moveTo>
                      <a:cubicBezTo>
                        <a:pt x="78" y="37"/>
                        <a:pt x="69" y="27"/>
                        <a:pt x="56" y="27"/>
                      </a:cubicBezTo>
                      <a:cubicBezTo>
                        <a:pt x="41" y="26"/>
                        <a:pt x="32" y="35"/>
                        <a:pt x="31" y="52"/>
                      </a:cubicBezTo>
                      <a:cubicBezTo>
                        <a:pt x="47" y="52"/>
                        <a:pt x="63" y="52"/>
                        <a:pt x="78" y="5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3" name="Google Shape;273;p29">
                  <a:extLst>
                    <a:ext uri="{FF2B5EF4-FFF2-40B4-BE49-F238E27FC236}">
                      <a16:creationId xmlns:a16="http://schemas.microsoft.com/office/drawing/2014/main" id="{BD6698B1-DD1E-32AD-F7A8-9B8414FACDC5}"/>
                    </a:ext>
                  </a:extLst>
                </p:cNvPr>
                <p:cNvSpPr/>
                <p:nvPr/>
              </p:nvSpPr>
              <p:spPr>
                <a:xfrm>
                  <a:off x="8404751" y="-935418"/>
                  <a:ext cx="409575" cy="479425"/>
                </a:xfrm>
                <a:custGeom>
                  <a:avLst/>
                  <a:gdLst/>
                  <a:ahLst/>
                  <a:cxnLst/>
                  <a:rect l="l" t="t" r="r" b="b"/>
                  <a:pathLst>
                    <a:path w="109" h="127" extrusionOk="0">
                      <a:moveTo>
                        <a:pt x="109" y="122"/>
                      </a:moveTo>
                      <a:cubicBezTo>
                        <a:pt x="102" y="122"/>
                        <a:pt x="92" y="123"/>
                        <a:pt x="83" y="122"/>
                      </a:cubicBezTo>
                      <a:cubicBezTo>
                        <a:pt x="79" y="121"/>
                        <a:pt x="77" y="115"/>
                        <a:pt x="74" y="111"/>
                      </a:cubicBezTo>
                      <a:cubicBezTo>
                        <a:pt x="73" y="111"/>
                        <a:pt x="71" y="113"/>
                        <a:pt x="69" y="114"/>
                      </a:cubicBezTo>
                      <a:cubicBezTo>
                        <a:pt x="58" y="124"/>
                        <a:pt x="45" y="127"/>
                        <a:pt x="31" y="125"/>
                      </a:cubicBezTo>
                      <a:cubicBezTo>
                        <a:pt x="14" y="123"/>
                        <a:pt x="4" y="112"/>
                        <a:pt x="2" y="97"/>
                      </a:cubicBezTo>
                      <a:cubicBezTo>
                        <a:pt x="0" y="78"/>
                        <a:pt x="8" y="63"/>
                        <a:pt x="24" y="58"/>
                      </a:cubicBezTo>
                      <a:cubicBezTo>
                        <a:pt x="36" y="54"/>
                        <a:pt x="49" y="53"/>
                        <a:pt x="62" y="50"/>
                      </a:cubicBezTo>
                      <a:cubicBezTo>
                        <a:pt x="68" y="49"/>
                        <a:pt x="75" y="48"/>
                        <a:pt x="75" y="40"/>
                      </a:cubicBezTo>
                      <a:cubicBezTo>
                        <a:pt x="75" y="31"/>
                        <a:pt x="70" y="28"/>
                        <a:pt x="62" y="26"/>
                      </a:cubicBezTo>
                      <a:cubicBezTo>
                        <a:pt x="49" y="24"/>
                        <a:pt x="42" y="27"/>
                        <a:pt x="35" y="40"/>
                      </a:cubicBezTo>
                      <a:cubicBezTo>
                        <a:pt x="34" y="41"/>
                        <a:pt x="32" y="42"/>
                        <a:pt x="30" y="42"/>
                      </a:cubicBezTo>
                      <a:cubicBezTo>
                        <a:pt x="22" y="43"/>
                        <a:pt x="14" y="43"/>
                        <a:pt x="7" y="43"/>
                      </a:cubicBezTo>
                      <a:cubicBezTo>
                        <a:pt x="6" y="27"/>
                        <a:pt x="14" y="12"/>
                        <a:pt x="29" y="7"/>
                      </a:cubicBezTo>
                      <a:cubicBezTo>
                        <a:pt x="48" y="0"/>
                        <a:pt x="67" y="0"/>
                        <a:pt x="86" y="8"/>
                      </a:cubicBezTo>
                      <a:cubicBezTo>
                        <a:pt x="98" y="13"/>
                        <a:pt x="105" y="23"/>
                        <a:pt x="105" y="36"/>
                      </a:cubicBezTo>
                      <a:cubicBezTo>
                        <a:pt x="105" y="56"/>
                        <a:pt x="104" y="77"/>
                        <a:pt x="105" y="97"/>
                      </a:cubicBezTo>
                      <a:cubicBezTo>
                        <a:pt x="105" y="105"/>
                        <a:pt x="107" y="113"/>
                        <a:pt x="109" y="122"/>
                      </a:cubicBezTo>
                      <a:close/>
                      <a:moveTo>
                        <a:pt x="74" y="67"/>
                      </a:moveTo>
                      <a:cubicBezTo>
                        <a:pt x="66" y="68"/>
                        <a:pt x="59" y="70"/>
                        <a:pt x="52" y="72"/>
                      </a:cubicBezTo>
                      <a:cubicBezTo>
                        <a:pt x="48" y="73"/>
                        <a:pt x="44" y="73"/>
                        <a:pt x="41" y="75"/>
                      </a:cubicBezTo>
                      <a:cubicBezTo>
                        <a:pt x="33" y="79"/>
                        <a:pt x="30" y="86"/>
                        <a:pt x="33" y="94"/>
                      </a:cubicBezTo>
                      <a:cubicBezTo>
                        <a:pt x="35" y="101"/>
                        <a:pt x="40" y="104"/>
                        <a:pt x="48" y="104"/>
                      </a:cubicBezTo>
                      <a:cubicBezTo>
                        <a:pt x="68" y="104"/>
                        <a:pt x="78" y="90"/>
                        <a:pt x="74" y="6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4" name="Google Shape;274;p29">
                  <a:extLst>
                    <a:ext uri="{FF2B5EF4-FFF2-40B4-BE49-F238E27FC236}">
                      <a16:creationId xmlns:a16="http://schemas.microsoft.com/office/drawing/2014/main" id="{00004992-944C-A2B7-32ED-D84663F839D7}"/>
                    </a:ext>
                  </a:extLst>
                </p:cNvPr>
                <p:cNvSpPr/>
                <p:nvPr/>
              </p:nvSpPr>
              <p:spPr>
                <a:xfrm>
                  <a:off x="4324876" y="-932243"/>
                  <a:ext cx="414338" cy="479425"/>
                </a:xfrm>
                <a:custGeom>
                  <a:avLst/>
                  <a:gdLst/>
                  <a:ahLst/>
                  <a:cxnLst/>
                  <a:rect l="l" t="t" r="r" b="b"/>
                  <a:pathLst>
                    <a:path w="110" h="127" extrusionOk="0">
                      <a:moveTo>
                        <a:pt x="110" y="121"/>
                      </a:moveTo>
                      <a:cubicBezTo>
                        <a:pt x="102" y="121"/>
                        <a:pt x="92" y="122"/>
                        <a:pt x="83" y="121"/>
                      </a:cubicBezTo>
                      <a:cubicBezTo>
                        <a:pt x="80" y="120"/>
                        <a:pt x="77" y="114"/>
                        <a:pt x="75" y="111"/>
                      </a:cubicBezTo>
                      <a:cubicBezTo>
                        <a:pt x="67" y="115"/>
                        <a:pt x="57" y="121"/>
                        <a:pt x="47" y="123"/>
                      </a:cubicBezTo>
                      <a:cubicBezTo>
                        <a:pt x="34" y="127"/>
                        <a:pt x="20" y="124"/>
                        <a:pt x="10" y="113"/>
                      </a:cubicBezTo>
                      <a:cubicBezTo>
                        <a:pt x="1" y="103"/>
                        <a:pt x="0" y="90"/>
                        <a:pt x="5" y="77"/>
                      </a:cubicBezTo>
                      <a:cubicBezTo>
                        <a:pt x="10" y="61"/>
                        <a:pt x="23" y="56"/>
                        <a:pt x="38" y="53"/>
                      </a:cubicBezTo>
                      <a:cubicBezTo>
                        <a:pt x="46" y="52"/>
                        <a:pt x="55" y="51"/>
                        <a:pt x="63" y="49"/>
                      </a:cubicBezTo>
                      <a:cubicBezTo>
                        <a:pt x="69" y="48"/>
                        <a:pt x="75" y="47"/>
                        <a:pt x="75" y="39"/>
                      </a:cubicBezTo>
                      <a:cubicBezTo>
                        <a:pt x="76" y="31"/>
                        <a:pt x="71" y="27"/>
                        <a:pt x="64" y="26"/>
                      </a:cubicBezTo>
                      <a:cubicBezTo>
                        <a:pt x="49" y="22"/>
                        <a:pt x="40" y="27"/>
                        <a:pt x="34" y="41"/>
                      </a:cubicBezTo>
                      <a:cubicBezTo>
                        <a:pt x="25" y="41"/>
                        <a:pt x="16" y="41"/>
                        <a:pt x="7" y="41"/>
                      </a:cubicBezTo>
                      <a:cubicBezTo>
                        <a:pt x="9" y="18"/>
                        <a:pt x="19" y="6"/>
                        <a:pt x="42" y="2"/>
                      </a:cubicBezTo>
                      <a:cubicBezTo>
                        <a:pt x="57" y="0"/>
                        <a:pt x="72" y="0"/>
                        <a:pt x="86" y="6"/>
                      </a:cubicBezTo>
                      <a:cubicBezTo>
                        <a:pt x="99" y="12"/>
                        <a:pt x="105" y="21"/>
                        <a:pt x="105" y="35"/>
                      </a:cubicBezTo>
                      <a:cubicBezTo>
                        <a:pt x="105" y="56"/>
                        <a:pt x="105" y="76"/>
                        <a:pt x="105" y="96"/>
                      </a:cubicBezTo>
                      <a:cubicBezTo>
                        <a:pt x="106" y="104"/>
                        <a:pt x="108" y="112"/>
                        <a:pt x="110" y="121"/>
                      </a:cubicBezTo>
                      <a:close/>
                      <a:moveTo>
                        <a:pt x="75" y="65"/>
                      </a:moveTo>
                      <a:cubicBezTo>
                        <a:pt x="64" y="68"/>
                        <a:pt x="53" y="70"/>
                        <a:pt x="43" y="74"/>
                      </a:cubicBezTo>
                      <a:cubicBezTo>
                        <a:pt x="39" y="75"/>
                        <a:pt x="34" y="81"/>
                        <a:pt x="33" y="86"/>
                      </a:cubicBezTo>
                      <a:cubicBezTo>
                        <a:pt x="31" y="99"/>
                        <a:pt x="40" y="105"/>
                        <a:pt x="55" y="103"/>
                      </a:cubicBezTo>
                      <a:cubicBezTo>
                        <a:pt x="71" y="99"/>
                        <a:pt x="77" y="89"/>
                        <a:pt x="75" y="65"/>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5" name="Google Shape;275;p29">
                  <a:extLst>
                    <a:ext uri="{FF2B5EF4-FFF2-40B4-BE49-F238E27FC236}">
                      <a16:creationId xmlns:a16="http://schemas.microsoft.com/office/drawing/2014/main" id="{5DA91098-5C84-16CD-064A-78A84F6B3807}"/>
                    </a:ext>
                  </a:extLst>
                </p:cNvPr>
                <p:cNvSpPr/>
                <p:nvPr/>
              </p:nvSpPr>
              <p:spPr>
                <a:xfrm>
                  <a:off x="5680601" y="-935418"/>
                  <a:ext cx="407988" cy="479425"/>
                </a:xfrm>
                <a:custGeom>
                  <a:avLst/>
                  <a:gdLst/>
                  <a:ahLst/>
                  <a:cxnLst/>
                  <a:rect l="l" t="t" r="r" b="b"/>
                  <a:pathLst>
                    <a:path w="108" h="127" extrusionOk="0">
                      <a:moveTo>
                        <a:pt x="33" y="42"/>
                      </a:moveTo>
                      <a:cubicBezTo>
                        <a:pt x="24" y="42"/>
                        <a:pt x="15" y="42"/>
                        <a:pt x="6" y="42"/>
                      </a:cubicBezTo>
                      <a:cubicBezTo>
                        <a:pt x="5" y="26"/>
                        <a:pt x="15" y="11"/>
                        <a:pt x="31" y="6"/>
                      </a:cubicBezTo>
                      <a:cubicBezTo>
                        <a:pt x="47" y="0"/>
                        <a:pt x="65" y="0"/>
                        <a:pt x="81" y="6"/>
                      </a:cubicBezTo>
                      <a:cubicBezTo>
                        <a:pt x="96" y="11"/>
                        <a:pt x="103" y="21"/>
                        <a:pt x="103" y="37"/>
                      </a:cubicBezTo>
                      <a:cubicBezTo>
                        <a:pt x="103" y="56"/>
                        <a:pt x="103" y="75"/>
                        <a:pt x="103" y="94"/>
                      </a:cubicBezTo>
                      <a:cubicBezTo>
                        <a:pt x="104" y="103"/>
                        <a:pt x="106" y="112"/>
                        <a:pt x="108" y="122"/>
                      </a:cubicBezTo>
                      <a:cubicBezTo>
                        <a:pt x="100" y="122"/>
                        <a:pt x="90" y="123"/>
                        <a:pt x="80" y="122"/>
                      </a:cubicBezTo>
                      <a:cubicBezTo>
                        <a:pt x="77" y="121"/>
                        <a:pt x="76" y="114"/>
                        <a:pt x="74" y="110"/>
                      </a:cubicBezTo>
                      <a:cubicBezTo>
                        <a:pt x="70" y="113"/>
                        <a:pt x="67" y="115"/>
                        <a:pt x="64" y="118"/>
                      </a:cubicBezTo>
                      <a:cubicBezTo>
                        <a:pt x="53" y="125"/>
                        <a:pt x="41" y="127"/>
                        <a:pt x="28" y="125"/>
                      </a:cubicBezTo>
                      <a:cubicBezTo>
                        <a:pt x="11" y="122"/>
                        <a:pt x="1" y="110"/>
                        <a:pt x="1" y="93"/>
                      </a:cubicBezTo>
                      <a:cubicBezTo>
                        <a:pt x="0" y="74"/>
                        <a:pt x="10" y="60"/>
                        <a:pt x="28" y="56"/>
                      </a:cubicBezTo>
                      <a:cubicBezTo>
                        <a:pt x="39" y="53"/>
                        <a:pt x="50" y="52"/>
                        <a:pt x="62" y="50"/>
                      </a:cubicBezTo>
                      <a:cubicBezTo>
                        <a:pt x="68" y="49"/>
                        <a:pt x="74" y="48"/>
                        <a:pt x="74" y="40"/>
                      </a:cubicBezTo>
                      <a:cubicBezTo>
                        <a:pt x="74" y="33"/>
                        <a:pt x="70" y="29"/>
                        <a:pt x="63" y="27"/>
                      </a:cubicBezTo>
                      <a:cubicBezTo>
                        <a:pt x="47" y="23"/>
                        <a:pt x="38" y="28"/>
                        <a:pt x="33" y="42"/>
                      </a:cubicBezTo>
                      <a:close/>
                      <a:moveTo>
                        <a:pt x="73" y="66"/>
                      </a:moveTo>
                      <a:cubicBezTo>
                        <a:pt x="62" y="69"/>
                        <a:pt x="51" y="71"/>
                        <a:pt x="41" y="75"/>
                      </a:cubicBezTo>
                      <a:cubicBezTo>
                        <a:pt x="33" y="77"/>
                        <a:pt x="29" y="86"/>
                        <a:pt x="31" y="93"/>
                      </a:cubicBezTo>
                      <a:cubicBezTo>
                        <a:pt x="33" y="101"/>
                        <a:pt x="39" y="104"/>
                        <a:pt x="47" y="104"/>
                      </a:cubicBezTo>
                      <a:cubicBezTo>
                        <a:pt x="67" y="104"/>
                        <a:pt x="78" y="90"/>
                        <a:pt x="73" y="66"/>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6" name="Google Shape;276;p29">
                  <a:extLst>
                    <a:ext uri="{FF2B5EF4-FFF2-40B4-BE49-F238E27FC236}">
                      <a16:creationId xmlns:a16="http://schemas.microsoft.com/office/drawing/2014/main" id="{69A4A49B-9B4C-3411-56FD-F7058160165C}"/>
                    </a:ext>
                  </a:extLst>
                </p:cNvPr>
                <p:cNvSpPr/>
                <p:nvPr/>
              </p:nvSpPr>
              <p:spPr>
                <a:xfrm>
                  <a:off x="2378601" y="-929068"/>
                  <a:ext cx="455613" cy="468313"/>
                </a:xfrm>
                <a:custGeom>
                  <a:avLst/>
                  <a:gdLst/>
                  <a:ahLst/>
                  <a:cxnLst/>
                  <a:rect l="l" t="t" r="r" b="b"/>
                  <a:pathLst>
                    <a:path w="121" h="124" extrusionOk="0">
                      <a:moveTo>
                        <a:pt x="61" y="123"/>
                      </a:moveTo>
                      <a:cubicBezTo>
                        <a:pt x="28" y="124"/>
                        <a:pt x="0" y="101"/>
                        <a:pt x="1" y="60"/>
                      </a:cubicBezTo>
                      <a:cubicBezTo>
                        <a:pt x="2" y="24"/>
                        <a:pt x="25" y="0"/>
                        <a:pt x="61" y="0"/>
                      </a:cubicBezTo>
                      <a:cubicBezTo>
                        <a:pt x="97" y="0"/>
                        <a:pt x="121" y="25"/>
                        <a:pt x="121" y="62"/>
                      </a:cubicBezTo>
                      <a:cubicBezTo>
                        <a:pt x="121" y="99"/>
                        <a:pt x="97" y="124"/>
                        <a:pt x="61" y="123"/>
                      </a:cubicBezTo>
                      <a:close/>
                      <a:moveTo>
                        <a:pt x="90" y="62"/>
                      </a:moveTo>
                      <a:cubicBezTo>
                        <a:pt x="89" y="57"/>
                        <a:pt x="89" y="52"/>
                        <a:pt x="88" y="47"/>
                      </a:cubicBezTo>
                      <a:cubicBezTo>
                        <a:pt x="84" y="32"/>
                        <a:pt x="75" y="25"/>
                        <a:pt x="60" y="25"/>
                      </a:cubicBezTo>
                      <a:cubicBezTo>
                        <a:pt x="46" y="26"/>
                        <a:pt x="36" y="33"/>
                        <a:pt x="34" y="48"/>
                      </a:cubicBezTo>
                      <a:cubicBezTo>
                        <a:pt x="32" y="58"/>
                        <a:pt x="32" y="69"/>
                        <a:pt x="35" y="79"/>
                      </a:cubicBezTo>
                      <a:cubicBezTo>
                        <a:pt x="37" y="92"/>
                        <a:pt x="47" y="98"/>
                        <a:pt x="61" y="98"/>
                      </a:cubicBezTo>
                      <a:cubicBezTo>
                        <a:pt x="75" y="98"/>
                        <a:pt x="84" y="91"/>
                        <a:pt x="87" y="78"/>
                      </a:cubicBezTo>
                      <a:cubicBezTo>
                        <a:pt x="89" y="73"/>
                        <a:pt x="89" y="67"/>
                        <a:pt x="90" y="6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7" name="Google Shape;277;p29">
                  <a:extLst>
                    <a:ext uri="{FF2B5EF4-FFF2-40B4-BE49-F238E27FC236}">
                      <a16:creationId xmlns:a16="http://schemas.microsoft.com/office/drawing/2014/main" id="{C4EB7C5B-61A8-4924-E84F-46464B809105}"/>
                    </a:ext>
                  </a:extLst>
                </p:cNvPr>
                <p:cNvSpPr/>
                <p:nvPr/>
              </p:nvSpPr>
              <p:spPr>
                <a:xfrm>
                  <a:off x="795863" y="-929068"/>
                  <a:ext cx="457200" cy="468313"/>
                </a:xfrm>
                <a:custGeom>
                  <a:avLst/>
                  <a:gdLst/>
                  <a:ahLst/>
                  <a:cxnLst/>
                  <a:rect l="l" t="t" r="r" b="b"/>
                  <a:pathLst>
                    <a:path w="121" h="124" extrusionOk="0">
                      <a:moveTo>
                        <a:pt x="60" y="123"/>
                      </a:moveTo>
                      <a:cubicBezTo>
                        <a:pt x="24" y="123"/>
                        <a:pt x="0" y="98"/>
                        <a:pt x="1" y="61"/>
                      </a:cubicBezTo>
                      <a:cubicBezTo>
                        <a:pt x="1" y="24"/>
                        <a:pt x="25" y="0"/>
                        <a:pt x="62" y="0"/>
                      </a:cubicBezTo>
                      <a:cubicBezTo>
                        <a:pt x="98" y="0"/>
                        <a:pt x="121" y="25"/>
                        <a:pt x="121" y="63"/>
                      </a:cubicBezTo>
                      <a:cubicBezTo>
                        <a:pt x="121" y="100"/>
                        <a:pt x="97" y="124"/>
                        <a:pt x="60" y="123"/>
                      </a:cubicBezTo>
                      <a:close/>
                      <a:moveTo>
                        <a:pt x="32" y="62"/>
                      </a:moveTo>
                      <a:cubicBezTo>
                        <a:pt x="32" y="67"/>
                        <a:pt x="33" y="71"/>
                        <a:pt x="34" y="76"/>
                      </a:cubicBezTo>
                      <a:cubicBezTo>
                        <a:pt x="37" y="90"/>
                        <a:pt x="46" y="98"/>
                        <a:pt x="59" y="98"/>
                      </a:cubicBezTo>
                      <a:cubicBezTo>
                        <a:pt x="75" y="99"/>
                        <a:pt x="85" y="92"/>
                        <a:pt x="88" y="77"/>
                      </a:cubicBezTo>
                      <a:cubicBezTo>
                        <a:pt x="89" y="67"/>
                        <a:pt x="90" y="56"/>
                        <a:pt x="87" y="46"/>
                      </a:cubicBezTo>
                      <a:cubicBezTo>
                        <a:pt x="84" y="29"/>
                        <a:pt x="69" y="22"/>
                        <a:pt x="53" y="26"/>
                      </a:cubicBezTo>
                      <a:cubicBezTo>
                        <a:pt x="39" y="30"/>
                        <a:pt x="32" y="42"/>
                        <a:pt x="32" y="6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8" name="Google Shape;278;p29">
                  <a:extLst>
                    <a:ext uri="{FF2B5EF4-FFF2-40B4-BE49-F238E27FC236}">
                      <a16:creationId xmlns:a16="http://schemas.microsoft.com/office/drawing/2014/main" id="{94455C1E-20B8-7C65-653A-2396037D1867}"/>
                    </a:ext>
                  </a:extLst>
                </p:cNvPr>
                <p:cNvSpPr/>
                <p:nvPr/>
              </p:nvSpPr>
              <p:spPr>
                <a:xfrm>
                  <a:off x="5018613" y="-943356"/>
                  <a:ext cx="406400" cy="493713"/>
                </a:xfrm>
                <a:custGeom>
                  <a:avLst/>
                  <a:gdLst/>
                  <a:ahLst/>
                  <a:cxnLst/>
                  <a:rect l="l" t="t" r="r" b="b"/>
                  <a:pathLst>
                    <a:path w="108" h="131" extrusionOk="0">
                      <a:moveTo>
                        <a:pt x="103" y="42"/>
                      </a:moveTo>
                      <a:cubicBezTo>
                        <a:pt x="94" y="42"/>
                        <a:pt x="86" y="42"/>
                        <a:pt x="77" y="42"/>
                      </a:cubicBezTo>
                      <a:cubicBezTo>
                        <a:pt x="76" y="42"/>
                        <a:pt x="74" y="39"/>
                        <a:pt x="73" y="37"/>
                      </a:cubicBezTo>
                      <a:cubicBezTo>
                        <a:pt x="67" y="26"/>
                        <a:pt x="45" y="23"/>
                        <a:pt x="36" y="31"/>
                      </a:cubicBezTo>
                      <a:cubicBezTo>
                        <a:pt x="31" y="36"/>
                        <a:pt x="32" y="43"/>
                        <a:pt x="39" y="46"/>
                      </a:cubicBezTo>
                      <a:cubicBezTo>
                        <a:pt x="47" y="49"/>
                        <a:pt x="55" y="50"/>
                        <a:pt x="62" y="52"/>
                      </a:cubicBezTo>
                      <a:cubicBezTo>
                        <a:pt x="70" y="54"/>
                        <a:pt x="77" y="56"/>
                        <a:pt x="85" y="59"/>
                      </a:cubicBezTo>
                      <a:cubicBezTo>
                        <a:pt x="97" y="63"/>
                        <a:pt x="106" y="70"/>
                        <a:pt x="107" y="84"/>
                      </a:cubicBezTo>
                      <a:cubicBezTo>
                        <a:pt x="108" y="100"/>
                        <a:pt x="103" y="113"/>
                        <a:pt x="88" y="120"/>
                      </a:cubicBezTo>
                      <a:cubicBezTo>
                        <a:pt x="65" y="131"/>
                        <a:pt x="41" y="130"/>
                        <a:pt x="17" y="118"/>
                      </a:cubicBezTo>
                      <a:cubicBezTo>
                        <a:pt x="6" y="113"/>
                        <a:pt x="0" y="102"/>
                        <a:pt x="0" y="88"/>
                      </a:cubicBezTo>
                      <a:cubicBezTo>
                        <a:pt x="9" y="88"/>
                        <a:pt x="18" y="88"/>
                        <a:pt x="26" y="88"/>
                      </a:cubicBezTo>
                      <a:cubicBezTo>
                        <a:pt x="28" y="88"/>
                        <a:pt x="30" y="91"/>
                        <a:pt x="31" y="93"/>
                      </a:cubicBezTo>
                      <a:cubicBezTo>
                        <a:pt x="37" y="105"/>
                        <a:pt x="64" y="110"/>
                        <a:pt x="74" y="99"/>
                      </a:cubicBezTo>
                      <a:cubicBezTo>
                        <a:pt x="79" y="94"/>
                        <a:pt x="78" y="87"/>
                        <a:pt x="70" y="84"/>
                      </a:cubicBezTo>
                      <a:cubicBezTo>
                        <a:pt x="62" y="81"/>
                        <a:pt x="54" y="80"/>
                        <a:pt x="45" y="78"/>
                      </a:cubicBezTo>
                      <a:cubicBezTo>
                        <a:pt x="39" y="76"/>
                        <a:pt x="33" y="75"/>
                        <a:pt x="27" y="73"/>
                      </a:cubicBezTo>
                      <a:cubicBezTo>
                        <a:pt x="15" y="68"/>
                        <a:pt x="5" y="61"/>
                        <a:pt x="4" y="47"/>
                      </a:cubicBezTo>
                      <a:cubicBezTo>
                        <a:pt x="3" y="31"/>
                        <a:pt x="8" y="17"/>
                        <a:pt x="23" y="10"/>
                      </a:cubicBezTo>
                      <a:cubicBezTo>
                        <a:pt x="44" y="0"/>
                        <a:pt x="65" y="1"/>
                        <a:pt x="86" y="12"/>
                      </a:cubicBezTo>
                      <a:cubicBezTo>
                        <a:pt x="97" y="18"/>
                        <a:pt x="102" y="28"/>
                        <a:pt x="103" y="4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9" name="Google Shape;279;p29">
                  <a:extLst>
                    <a:ext uri="{FF2B5EF4-FFF2-40B4-BE49-F238E27FC236}">
                      <a16:creationId xmlns:a16="http://schemas.microsoft.com/office/drawing/2014/main" id="{AB3F57FB-FE0A-646E-FE84-2790B8348F24}"/>
                    </a:ext>
                  </a:extLst>
                </p:cNvPr>
                <p:cNvSpPr/>
                <p:nvPr/>
              </p:nvSpPr>
              <p:spPr>
                <a:xfrm>
                  <a:off x="2883426" y="-940181"/>
                  <a:ext cx="406400" cy="495300"/>
                </a:xfrm>
                <a:custGeom>
                  <a:avLst/>
                  <a:gdLst/>
                  <a:ahLst/>
                  <a:cxnLst/>
                  <a:rect l="l" t="t" r="r" b="b"/>
                  <a:pathLst>
                    <a:path w="108" h="131" extrusionOk="0">
                      <a:moveTo>
                        <a:pt x="0" y="87"/>
                      </a:moveTo>
                      <a:cubicBezTo>
                        <a:pt x="9" y="87"/>
                        <a:pt x="18" y="87"/>
                        <a:pt x="26" y="87"/>
                      </a:cubicBezTo>
                      <a:cubicBezTo>
                        <a:pt x="28" y="87"/>
                        <a:pt x="30" y="90"/>
                        <a:pt x="31" y="92"/>
                      </a:cubicBezTo>
                      <a:cubicBezTo>
                        <a:pt x="37" y="104"/>
                        <a:pt x="64" y="109"/>
                        <a:pt x="74" y="99"/>
                      </a:cubicBezTo>
                      <a:cubicBezTo>
                        <a:pt x="79" y="93"/>
                        <a:pt x="78" y="86"/>
                        <a:pt x="70" y="83"/>
                      </a:cubicBezTo>
                      <a:cubicBezTo>
                        <a:pt x="62" y="80"/>
                        <a:pt x="53" y="79"/>
                        <a:pt x="45" y="76"/>
                      </a:cubicBezTo>
                      <a:cubicBezTo>
                        <a:pt x="39" y="75"/>
                        <a:pt x="32" y="73"/>
                        <a:pt x="26" y="71"/>
                      </a:cubicBezTo>
                      <a:cubicBezTo>
                        <a:pt x="14" y="67"/>
                        <a:pt x="5" y="59"/>
                        <a:pt x="4" y="45"/>
                      </a:cubicBezTo>
                      <a:cubicBezTo>
                        <a:pt x="3" y="31"/>
                        <a:pt x="8" y="19"/>
                        <a:pt x="20" y="11"/>
                      </a:cubicBezTo>
                      <a:cubicBezTo>
                        <a:pt x="36" y="0"/>
                        <a:pt x="72" y="0"/>
                        <a:pt x="88" y="12"/>
                      </a:cubicBezTo>
                      <a:cubicBezTo>
                        <a:pt x="97" y="18"/>
                        <a:pt x="103" y="27"/>
                        <a:pt x="103" y="41"/>
                      </a:cubicBezTo>
                      <a:cubicBezTo>
                        <a:pt x="94" y="41"/>
                        <a:pt x="85" y="41"/>
                        <a:pt x="77" y="41"/>
                      </a:cubicBezTo>
                      <a:cubicBezTo>
                        <a:pt x="75" y="41"/>
                        <a:pt x="74" y="38"/>
                        <a:pt x="73" y="37"/>
                      </a:cubicBezTo>
                      <a:cubicBezTo>
                        <a:pt x="67" y="26"/>
                        <a:pt x="47" y="21"/>
                        <a:pt x="37" y="29"/>
                      </a:cubicBezTo>
                      <a:cubicBezTo>
                        <a:pt x="31" y="34"/>
                        <a:pt x="32" y="42"/>
                        <a:pt x="40" y="45"/>
                      </a:cubicBezTo>
                      <a:cubicBezTo>
                        <a:pt x="47" y="48"/>
                        <a:pt x="54" y="49"/>
                        <a:pt x="62" y="51"/>
                      </a:cubicBezTo>
                      <a:cubicBezTo>
                        <a:pt x="70" y="54"/>
                        <a:pt x="78" y="55"/>
                        <a:pt x="86" y="58"/>
                      </a:cubicBezTo>
                      <a:cubicBezTo>
                        <a:pt x="98" y="63"/>
                        <a:pt x="106" y="71"/>
                        <a:pt x="107" y="84"/>
                      </a:cubicBezTo>
                      <a:cubicBezTo>
                        <a:pt x="108" y="99"/>
                        <a:pt x="103" y="111"/>
                        <a:pt x="90" y="118"/>
                      </a:cubicBezTo>
                      <a:cubicBezTo>
                        <a:pt x="65" y="131"/>
                        <a:pt x="40" y="130"/>
                        <a:pt x="16" y="116"/>
                      </a:cubicBezTo>
                      <a:cubicBezTo>
                        <a:pt x="5" y="111"/>
                        <a:pt x="0" y="101"/>
                        <a:pt x="0" y="8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0" name="Google Shape;280;p29">
                  <a:extLst>
                    <a:ext uri="{FF2B5EF4-FFF2-40B4-BE49-F238E27FC236}">
                      <a16:creationId xmlns:a16="http://schemas.microsoft.com/office/drawing/2014/main" id="{F287AFFC-78E6-4562-F541-111CCBC5009E}"/>
                    </a:ext>
                  </a:extLst>
                </p:cNvPr>
                <p:cNvSpPr/>
                <p:nvPr/>
              </p:nvSpPr>
              <p:spPr>
                <a:xfrm>
                  <a:off x="11086038" y="-940181"/>
                  <a:ext cx="406400" cy="490538"/>
                </a:xfrm>
                <a:custGeom>
                  <a:avLst/>
                  <a:gdLst/>
                  <a:ahLst/>
                  <a:cxnLst/>
                  <a:rect l="l" t="t" r="r" b="b"/>
                  <a:pathLst>
                    <a:path w="108" h="130" extrusionOk="0">
                      <a:moveTo>
                        <a:pt x="103" y="41"/>
                      </a:moveTo>
                      <a:cubicBezTo>
                        <a:pt x="95" y="41"/>
                        <a:pt x="86" y="41"/>
                        <a:pt x="78" y="41"/>
                      </a:cubicBezTo>
                      <a:cubicBezTo>
                        <a:pt x="76" y="41"/>
                        <a:pt x="74" y="38"/>
                        <a:pt x="73" y="36"/>
                      </a:cubicBezTo>
                      <a:cubicBezTo>
                        <a:pt x="67" y="25"/>
                        <a:pt x="46" y="21"/>
                        <a:pt x="37" y="30"/>
                      </a:cubicBezTo>
                      <a:cubicBezTo>
                        <a:pt x="31" y="35"/>
                        <a:pt x="32" y="43"/>
                        <a:pt x="40" y="45"/>
                      </a:cubicBezTo>
                      <a:cubicBezTo>
                        <a:pt x="50" y="49"/>
                        <a:pt x="60" y="51"/>
                        <a:pt x="70" y="53"/>
                      </a:cubicBezTo>
                      <a:cubicBezTo>
                        <a:pt x="76" y="55"/>
                        <a:pt x="82" y="56"/>
                        <a:pt x="87" y="58"/>
                      </a:cubicBezTo>
                      <a:cubicBezTo>
                        <a:pt x="98" y="63"/>
                        <a:pt x="106" y="70"/>
                        <a:pt x="107" y="82"/>
                      </a:cubicBezTo>
                      <a:cubicBezTo>
                        <a:pt x="108" y="97"/>
                        <a:pt x="104" y="109"/>
                        <a:pt x="92" y="117"/>
                      </a:cubicBezTo>
                      <a:cubicBezTo>
                        <a:pt x="72" y="130"/>
                        <a:pt x="35" y="130"/>
                        <a:pt x="16" y="116"/>
                      </a:cubicBezTo>
                      <a:cubicBezTo>
                        <a:pt x="6" y="109"/>
                        <a:pt x="0" y="100"/>
                        <a:pt x="0" y="87"/>
                      </a:cubicBezTo>
                      <a:cubicBezTo>
                        <a:pt x="10" y="87"/>
                        <a:pt x="19" y="87"/>
                        <a:pt x="27" y="87"/>
                      </a:cubicBezTo>
                      <a:cubicBezTo>
                        <a:pt x="29" y="87"/>
                        <a:pt x="31" y="90"/>
                        <a:pt x="31" y="91"/>
                      </a:cubicBezTo>
                      <a:cubicBezTo>
                        <a:pt x="35" y="107"/>
                        <a:pt x="67" y="107"/>
                        <a:pt x="74" y="99"/>
                      </a:cubicBezTo>
                      <a:cubicBezTo>
                        <a:pt x="79" y="93"/>
                        <a:pt x="78" y="86"/>
                        <a:pt x="70" y="83"/>
                      </a:cubicBezTo>
                      <a:cubicBezTo>
                        <a:pt x="62" y="80"/>
                        <a:pt x="54" y="79"/>
                        <a:pt x="45" y="76"/>
                      </a:cubicBezTo>
                      <a:cubicBezTo>
                        <a:pt x="39" y="75"/>
                        <a:pt x="33" y="73"/>
                        <a:pt x="26" y="71"/>
                      </a:cubicBezTo>
                      <a:cubicBezTo>
                        <a:pt x="15" y="67"/>
                        <a:pt x="6" y="60"/>
                        <a:pt x="4" y="47"/>
                      </a:cubicBezTo>
                      <a:cubicBezTo>
                        <a:pt x="3" y="32"/>
                        <a:pt x="7" y="20"/>
                        <a:pt x="20" y="11"/>
                      </a:cubicBezTo>
                      <a:cubicBezTo>
                        <a:pt x="37" y="0"/>
                        <a:pt x="73" y="0"/>
                        <a:pt x="89" y="13"/>
                      </a:cubicBezTo>
                      <a:cubicBezTo>
                        <a:pt x="98" y="20"/>
                        <a:pt x="103" y="29"/>
                        <a:pt x="103" y="4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1" name="Google Shape;281;p29">
                  <a:extLst>
                    <a:ext uri="{FF2B5EF4-FFF2-40B4-BE49-F238E27FC236}">
                      <a16:creationId xmlns:a16="http://schemas.microsoft.com/office/drawing/2014/main" id="{B3F6A966-AF25-8AB2-1DA2-40058C318A2B}"/>
                    </a:ext>
                  </a:extLst>
                </p:cNvPr>
                <p:cNvSpPr/>
                <p:nvPr/>
              </p:nvSpPr>
              <p:spPr>
                <a:xfrm>
                  <a:off x="6171138" y="-943356"/>
                  <a:ext cx="398463" cy="468313"/>
                </a:xfrm>
                <a:custGeom>
                  <a:avLst/>
                  <a:gdLst/>
                  <a:ahLst/>
                  <a:cxnLst/>
                  <a:rect l="l" t="t" r="r" b="b"/>
                  <a:pathLst>
                    <a:path w="106" h="124" extrusionOk="0">
                      <a:moveTo>
                        <a:pt x="0" y="8"/>
                      </a:moveTo>
                      <a:cubicBezTo>
                        <a:pt x="10" y="8"/>
                        <a:pt x="19" y="8"/>
                        <a:pt x="28" y="8"/>
                      </a:cubicBezTo>
                      <a:cubicBezTo>
                        <a:pt x="29" y="13"/>
                        <a:pt x="29" y="17"/>
                        <a:pt x="29" y="23"/>
                      </a:cubicBezTo>
                      <a:cubicBezTo>
                        <a:pt x="32" y="21"/>
                        <a:pt x="33" y="20"/>
                        <a:pt x="34" y="18"/>
                      </a:cubicBezTo>
                      <a:cubicBezTo>
                        <a:pt x="47" y="4"/>
                        <a:pt x="65" y="0"/>
                        <a:pt x="83" y="7"/>
                      </a:cubicBezTo>
                      <a:cubicBezTo>
                        <a:pt x="98" y="13"/>
                        <a:pt x="106" y="25"/>
                        <a:pt x="106" y="44"/>
                      </a:cubicBezTo>
                      <a:cubicBezTo>
                        <a:pt x="106" y="71"/>
                        <a:pt x="106" y="97"/>
                        <a:pt x="106" y="123"/>
                      </a:cubicBezTo>
                      <a:cubicBezTo>
                        <a:pt x="96" y="123"/>
                        <a:pt x="86" y="123"/>
                        <a:pt x="75" y="123"/>
                      </a:cubicBezTo>
                      <a:cubicBezTo>
                        <a:pt x="75" y="118"/>
                        <a:pt x="75" y="113"/>
                        <a:pt x="75" y="108"/>
                      </a:cubicBezTo>
                      <a:cubicBezTo>
                        <a:pt x="75" y="89"/>
                        <a:pt x="75" y="70"/>
                        <a:pt x="75" y="51"/>
                      </a:cubicBezTo>
                      <a:cubicBezTo>
                        <a:pt x="75" y="38"/>
                        <a:pt x="71" y="32"/>
                        <a:pt x="61" y="30"/>
                      </a:cubicBezTo>
                      <a:cubicBezTo>
                        <a:pt x="50" y="27"/>
                        <a:pt x="38" y="32"/>
                        <a:pt x="34" y="42"/>
                      </a:cubicBezTo>
                      <a:cubicBezTo>
                        <a:pt x="31" y="48"/>
                        <a:pt x="30" y="54"/>
                        <a:pt x="30" y="60"/>
                      </a:cubicBezTo>
                      <a:cubicBezTo>
                        <a:pt x="30" y="81"/>
                        <a:pt x="30" y="102"/>
                        <a:pt x="30" y="124"/>
                      </a:cubicBezTo>
                      <a:cubicBezTo>
                        <a:pt x="20" y="124"/>
                        <a:pt x="10" y="124"/>
                        <a:pt x="0" y="124"/>
                      </a:cubicBezTo>
                      <a:cubicBezTo>
                        <a:pt x="0" y="85"/>
                        <a:pt x="0" y="47"/>
                        <a:pt x="0" y="8"/>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2" name="Google Shape;282;p29">
                  <a:extLst>
                    <a:ext uri="{FF2B5EF4-FFF2-40B4-BE49-F238E27FC236}">
                      <a16:creationId xmlns:a16="http://schemas.microsoft.com/office/drawing/2014/main" id="{2DA80C38-07F0-BC3E-D15E-659B90AB4626}"/>
                    </a:ext>
                  </a:extLst>
                </p:cNvPr>
                <p:cNvSpPr/>
                <p:nvPr/>
              </p:nvSpPr>
              <p:spPr>
                <a:xfrm>
                  <a:off x="13006913" y="-943356"/>
                  <a:ext cx="431800" cy="498475"/>
                </a:xfrm>
                <a:custGeom>
                  <a:avLst/>
                  <a:gdLst/>
                  <a:ahLst/>
                  <a:cxnLst/>
                  <a:rect l="l" t="t" r="r" b="b"/>
                  <a:pathLst>
                    <a:path w="115" h="132" extrusionOk="0">
                      <a:moveTo>
                        <a:pt x="29" y="88"/>
                      </a:moveTo>
                      <a:cubicBezTo>
                        <a:pt x="35" y="104"/>
                        <a:pt x="59" y="111"/>
                        <a:pt x="72" y="101"/>
                      </a:cubicBezTo>
                      <a:cubicBezTo>
                        <a:pt x="79" y="96"/>
                        <a:pt x="79" y="88"/>
                        <a:pt x="70" y="84"/>
                      </a:cubicBezTo>
                      <a:cubicBezTo>
                        <a:pt x="63" y="81"/>
                        <a:pt x="54" y="80"/>
                        <a:pt x="46" y="78"/>
                      </a:cubicBezTo>
                      <a:cubicBezTo>
                        <a:pt x="39" y="76"/>
                        <a:pt x="32" y="74"/>
                        <a:pt x="26" y="72"/>
                      </a:cubicBezTo>
                      <a:cubicBezTo>
                        <a:pt x="14" y="68"/>
                        <a:pt x="5" y="61"/>
                        <a:pt x="4" y="47"/>
                      </a:cubicBezTo>
                      <a:cubicBezTo>
                        <a:pt x="2" y="32"/>
                        <a:pt x="7" y="19"/>
                        <a:pt x="20" y="12"/>
                      </a:cubicBezTo>
                      <a:cubicBezTo>
                        <a:pt x="42" y="0"/>
                        <a:pt x="66" y="1"/>
                        <a:pt x="87" y="13"/>
                      </a:cubicBezTo>
                      <a:cubicBezTo>
                        <a:pt x="98" y="19"/>
                        <a:pt x="102" y="29"/>
                        <a:pt x="103" y="42"/>
                      </a:cubicBezTo>
                      <a:cubicBezTo>
                        <a:pt x="94" y="42"/>
                        <a:pt x="86" y="42"/>
                        <a:pt x="78" y="42"/>
                      </a:cubicBezTo>
                      <a:cubicBezTo>
                        <a:pt x="76" y="42"/>
                        <a:pt x="74" y="39"/>
                        <a:pt x="73" y="37"/>
                      </a:cubicBezTo>
                      <a:cubicBezTo>
                        <a:pt x="67" y="26"/>
                        <a:pt x="45" y="23"/>
                        <a:pt x="36" y="31"/>
                      </a:cubicBezTo>
                      <a:cubicBezTo>
                        <a:pt x="31" y="36"/>
                        <a:pt x="32" y="43"/>
                        <a:pt x="39" y="46"/>
                      </a:cubicBezTo>
                      <a:cubicBezTo>
                        <a:pt x="46" y="49"/>
                        <a:pt x="54" y="50"/>
                        <a:pt x="61" y="52"/>
                      </a:cubicBezTo>
                      <a:cubicBezTo>
                        <a:pt x="70" y="55"/>
                        <a:pt x="78" y="56"/>
                        <a:pt x="86" y="59"/>
                      </a:cubicBezTo>
                      <a:cubicBezTo>
                        <a:pt x="115" y="70"/>
                        <a:pt x="110" y="105"/>
                        <a:pt x="93" y="117"/>
                      </a:cubicBezTo>
                      <a:cubicBezTo>
                        <a:pt x="73" y="132"/>
                        <a:pt x="30" y="131"/>
                        <a:pt x="12" y="114"/>
                      </a:cubicBezTo>
                      <a:cubicBezTo>
                        <a:pt x="4" y="108"/>
                        <a:pt x="0" y="99"/>
                        <a:pt x="0" y="88"/>
                      </a:cubicBezTo>
                      <a:cubicBezTo>
                        <a:pt x="10" y="88"/>
                        <a:pt x="19" y="88"/>
                        <a:pt x="29" y="88"/>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3" name="Google Shape;283;p29">
                  <a:extLst>
                    <a:ext uri="{FF2B5EF4-FFF2-40B4-BE49-F238E27FC236}">
                      <a16:creationId xmlns:a16="http://schemas.microsoft.com/office/drawing/2014/main" id="{4B42CB55-E665-DF93-D828-6DD548D5C46B}"/>
                    </a:ext>
                  </a:extLst>
                </p:cNvPr>
                <p:cNvSpPr/>
                <p:nvPr/>
              </p:nvSpPr>
              <p:spPr>
                <a:xfrm>
                  <a:off x="11860738" y="-1906968"/>
                  <a:ext cx="155575" cy="608013"/>
                </a:xfrm>
                <a:custGeom>
                  <a:avLst/>
                  <a:gdLst/>
                  <a:ahLst/>
                  <a:cxnLst/>
                  <a:rect l="l" t="t" r="r" b="b"/>
                  <a:pathLst>
                    <a:path w="41" h="161" extrusionOk="0">
                      <a:moveTo>
                        <a:pt x="0" y="0"/>
                      </a:moveTo>
                      <a:cubicBezTo>
                        <a:pt x="14" y="0"/>
                        <a:pt x="27" y="0"/>
                        <a:pt x="41" y="0"/>
                      </a:cubicBezTo>
                      <a:cubicBezTo>
                        <a:pt x="41" y="53"/>
                        <a:pt x="41" y="107"/>
                        <a:pt x="41" y="161"/>
                      </a:cubicBezTo>
                      <a:cubicBezTo>
                        <a:pt x="28" y="161"/>
                        <a:pt x="14" y="161"/>
                        <a:pt x="0" y="161"/>
                      </a:cubicBezTo>
                      <a:cubicBezTo>
                        <a:pt x="0" y="108"/>
                        <a:pt x="0" y="54"/>
                        <a:pt x="0"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4" name="Google Shape;284;p29">
                  <a:extLst>
                    <a:ext uri="{FF2B5EF4-FFF2-40B4-BE49-F238E27FC236}">
                      <a16:creationId xmlns:a16="http://schemas.microsoft.com/office/drawing/2014/main" id="{F4C28CE7-0E20-C669-F98D-A167A551107D}"/>
                    </a:ext>
                  </a:extLst>
                </p:cNvPr>
                <p:cNvSpPr/>
                <p:nvPr/>
              </p:nvSpPr>
              <p:spPr>
                <a:xfrm>
                  <a:off x="10543113" y="-1906968"/>
                  <a:ext cx="150813" cy="611188"/>
                </a:xfrm>
                <a:custGeom>
                  <a:avLst/>
                  <a:gdLst/>
                  <a:ahLst/>
                  <a:cxnLst/>
                  <a:rect l="l" t="t" r="r" b="b"/>
                  <a:pathLst>
                    <a:path w="40" h="162" extrusionOk="0">
                      <a:moveTo>
                        <a:pt x="40" y="162"/>
                      </a:moveTo>
                      <a:cubicBezTo>
                        <a:pt x="27" y="162"/>
                        <a:pt x="14" y="162"/>
                        <a:pt x="0" y="162"/>
                      </a:cubicBezTo>
                      <a:cubicBezTo>
                        <a:pt x="0" y="107"/>
                        <a:pt x="0" y="54"/>
                        <a:pt x="0" y="0"/>
                      </a:cubicBezTo>
                      <a:cubicBezTo>
                        <a:pt x="14" y="0"/>
                        <a:pt x="27" y="0"/>
                        <a:pt x="40" y="0"/>
                      </a:cubicBezTo>
                      <a:cubicBezTo>
                        <a:pt x="40" y="53"/>
                        <a:pt x="40" y="107"/>
                        <a:pt x="40" y="162"/>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5" name="Google Shape;285;p29">
                  <a:extLst>
                    <a:ext uri="{FF2B5EF4-FFF2-40B4-BE49-F238E27FC236}">
                      <a16:creationId xmlns:a16="http://schemas.microsoft.com/office/drawing/2014/main" id="{AA98D2E0-328F-0C02-41C2-EA7A5258F13B}"/>
                    </a:ext>
                  </a:extLst>
                </p:cNvPr>
                <p:cNvSpPr/>
                <p:nvPr/>
              </p:nvSpPr>
              <p:spPr>
                <a:xfrm>
                  <a:off x="1286401" y="-1087818"/>
                  <a:ext cx="247650" cy="612775"/>
                </a:xfrm>
                <a:custGeom>
                  <a:avLst/>
                  <a:gdLst/>
                  <a:ahLst/>
                  <a:cxnLst/>
                  <a:rect l="l" t="t" r="r" b="b"/>
                  <a:pathLst>
                    <a:path w="66" h="162" extrusionOk="0">
                      <a:moveTo>
                        <a:pt x="0" y="46"/>
                      </a:moveTo>
                      <a:cubicBezTo>
                        <a:pt x="5" y="45"/>
                        <a:pt x="10" y="45"/>
                        <a:pt x="16" y="45"/>
                      </a:cubicBezTo>
                      <a:cubicBezTo>
                        <a:pt x="17" y="31"/>
                        <a:pt x="15" y="17"/>
                        <a:pt x="28" y="8"/>
                      </a:cubicBezTo>
                      <a:cubicBezTo>
                        <a:pt x="39" y="0"/>
                        <a:pt x="52" y="2"/>
                        <a:pt x="65" y="3"/>
                      </a:cubicBezTo>
                      <a:cubicBezTo>
                        <a:pt x="65" y="10"/>
                        <a:pt x="65" y="18"/>
                        <a:pt x="65" y="25"/>
                      </a:cubicBezTo>
                      <a:cubicBezTo>
                        <a:pt x="45" y="30"/>
                        <a:pt x="45" y="30"/>
                        <a:pt x="48" y="45"/>
                      </a:cubicBezTo>
                      <a:cubicBezTo>
                        <a:pt x="54" y="45"/>
                        <a:pt x="60" y="45"/>
                        <a:pt x="66" y="45"/>
                      </a:cubicBezTo>
                      <a:cubicBezTo>
                        <a:pt x="66" y="52"/>
                        <a:pt x="66" y="59"/>
                        <a:pt x="66" y="66"/>
                      </a:cubicBezTo>
                      <a:cubicBezTo>
                        <a:pt x="60" y="66"/>
                        <a:pt x="54" y="66"/>
                        <a:pt x="47" y="67"/>
                      </a:cubicBezTo>
                      <a:cubicBezTo>
                        <a:pt x="47" y="99"/>
                        <a:pt x="47" y="130"/>
                        <a:pt x="47" y="162"/>
                      </a:cubicBezTo>
                      <a:cubicBezTo>
                        <a:pt x="36" y="162"/>
                        <a:pt x="27" y="162"/>
                        <a:pt x="17" y="162"/>
                      </a:cubicBezTo>
                      <a:cubicBezTo>
                        <a:pt x="17" y="130"/>
                        <a:pt x="17" y="99"/>
                        <a:pt x="17" y="67"/>
                      </a:cubicBezTo>
                      <a:cubicBezTo>
                        <a:pt x="11" y="67"/>
                        <a:pt x="6" y="66"/>
                        <a:pt x="0" y="66"/>
                      </a:cubicBezTo>
                      <a:cubicBezTo>
                        <a:pt x="0" y="59"/>
                        <a:pt x="0" y="53"/>
                        <a:pt x="0" y="46"/>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6" name="Google Shape;286;p29">
                  <a:extLst>
                    <a:ext uri="{FF2B5EF4-FFF2-40B4-BE49-F238E27FC236}">
                      <a16:creationId xmlns:a16="http://schemas.microsoft.com/office/drawing/2014/main" id="{352CD59C-3269-8C10-D624-188385949544}"/>
                    </a:ext>
                  </a:extLst>
                </p:cNvPr>
                <p:cNvSpPr/>
                <p:nvPr/>
              </p:nvSpPr>
              <p:spPr>
                <a:xfrm>
                  <a:off x="9077851" y="-1033843"/>
                  <a:ext cx="244475" cy="569913"/>
                </a:xfrm>
                <a:custGeom>
                  <a:avLst/>
                  <a:gdLst/>
                  <a:ahLst/>
                  <a:cxnLst/>
                  <a:rect l="l" t="t" r="r" b="b"/>
                  <a:pathLst>
                    <a:path w="65" h="151" extrusionOk="0">
                      <a:moveTo>
                        <a:pt x="65" y="127"/>
                      </a:moveTo>
                      <a:cubicBezTo>
                        <a:pt x="65" y="135"/>
                        <a:pt x="65" y="141"/>
                        <a:pt x="65" y="149"/>
                      </a:cubicBezTo>
                      <a:cubicBezTo>
                        <a:pt x="52" y="150"/>
                        <a:pt x="39" y="151"/>
                        <a:pt x="27" y="146"/>
                      </a:cubicBezTo>
                      <a:cubicBezTo>
                        <a:pt x="19" y="143"/>
                        <a:pt x="16" y="136"/>
                        <a:pt x="16" y="128"/>
                      </a:cubicBezTo>
                      <a:cubicBezTo>
                        <a:pt x="16" y="107"/>
                        <a:pt x="15" y="86"/>
                        <a:pt x="16" y="64"/>
                      </a:cubicBezTo>
                      <a:cubicBezTo>
                        <a:pt x="16" y="55"/>
                        <a:pt x="14" y="51"/>
                        <a:pt x="4" y="52"/>
                      </a:cubicBezTo>
                      <a:cubicBezTo>
                        <a:pt x="3" y="52"/>
                        <a:pt x="2" y="52"/>
                        <a:pt x="0" y="51"/>
                      </a:cubicBezTo>
                      <a:cubicBezTo>
                        <a:pt x="0" y="45"/>
                        <a:pt x="0" y="39"/>
                        <a:pt x="0" y="33"/>
                      </a:cubicBezTo>
                      <a:cubicBezTo>
                        <a:pt x="1" y="32"/>
                        <a:pt x="1" y="32"/>
                        <a:pt x="1" y="32"/>
                      </a:cubicBezTo>
                      <a:cubicBezTo>
                        <a:pt x="16" y="30"/>
                        <a:pt x="16" y="30"/>
                        <a:pt x="16" y="15"/>
                      </a:cubicBezTo>
                      <a:cubicBezTo>
                        <a:pt x="16" y="10"/>
                        <a:pt x="16" y="5"/>
                        <a:pt x="16" y="0"/>
                      </a:cubicBezTo>
                      <a:cubicBezTo>
                        <a:pt x="26" y="0"/>
                        <a:pt x="35" y="0"/>
                        <a:pt x="46" y="0"/>
                      </a:cubicBezTo>
                      <a:cubicBezTo>
                        <a:pt x="46" y="10"/>
                        <a:pt x="46" y="20"/>
                        <a:pt x="46" y="31"/>
                      </a:cubicBezTo>
                      <a:cubicBezTo>
                        <a:pt x="52" y="31"/>
                        <a:pt x="58" y="31"/>
                        <a:pt x="65" y="32"/>
                      </a:cubicBezTo>
                      <a:cubicBezTo>
                        <a:pt x="65" y="38"/>
                        <a:pt x="65" y="44"/>
                        <a:pt x="65" y="52"/>
                      </a:cubicBezTo>
                      <a:cubicBezTo>
                        <a:pt x="59" y="52"/>
                        <a:pt x="53" y="52"/>
                        <a:pt x="46" y="53"/>
                      </a:cubicBezTo>
                      <a:cubicBezTo>
                        <a:pt x="46" y="63"/>
                        <a:pt x="46" y="73"/>
                        <a:pt x="46" y="83"/>
                      </a:cubicBezTo>
                      <a:cubicBezTo>
                        <a:pt x="46" y="94"/>
                        <a:pt x="46" y="104"/>
                        <a:pt x="46" y="115"/>
                      </a:cubicBezTo>
                      <a:cubicBezTo>
                        <a:pt x="46" y="126"/>
                        <a:pt x="47" y="127"/>
                        <a:pt x="58" y="127"/>
                      </a:cubicBezTo>
                      <a:cubicBezTo>
                        <a:pt x="60" y="127"/>
                        <a:pt x="62" y="127"/>
                        <a:pt x="65" y="12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7" name="Google Shape;287;p29">
                  <a:extLst>
                    <a:ext uri="{FF2B5EF4-FFF2-40B4-BE49-F238E27FC236}">
                      <a16:creationId xmlns:a16="http://schemas.microsoft.com/office/drawing/2014/main" id="{4085BD90-3C86-732B-5A45-36B61E876509}"/>
                    </a:ext>
                  </a:extLst>
                </p:cNvPr>
                <p:cNvSpPr/>
                <p:nvPr/>
              </p:nvSpPr>
              <p:spPr>
                <a:xfrm>
                  <a:off x="4050238" y="-1033843"/>
                  <a:ext cx="241300" cy="566738"/>
                </a:xfrm>
                <a:custGeom>
                  <a:avLst/>
                  <a:gdLst/>
                  <a:ahLst/>
                  <a:cxnLst/>
                  <a:rect l="l" t="t" r="r" b="b"/>
                  <a:pathLst>
                    <a:path w="64" h="150" extrusionOk="0">
                      <a:moveTo>
                        <a:pt x="64" y="31"/>
                      </a:moveTo>
                      <a:cubicBezTo>
                        <a:pt x="64" y="38"/>
                        <a:pt x="64" y="45"/>
                        <a:pt x="64" y="52"/>
                      </a:cubicBezTo>
                      <a:cubicBezTo>
                        <a:pt x="58" y="52"/>
                        <a:pt x="52" y="52"/>
                        <a:pt x="46" y="53"/>
                      </a:cubicBezTo>
                      <a:cubicBezTo>
                        <a:pt x="46" y="76"/>
                        <a:pt x="46" y="98"/>
                        <a:pt x="46" y="120"/>
                      </a:cubicBezTo>
                      <a:cubicBezTo>
                        <a:pt x="46" y="122"/>
                        <a:pt x="50" y="125"/>
                        <a:pt x="53" y="126"/>
                      </a:cubicBezTo>
                      <a:cubicBezTo>
                        <a:pt x="56" y="128"/>
                        <a:pt x="60" y="127"/>
                        <a:pt x="64" y="128"/>
                      </a:cubicBezTo>
                      <a:cubicBezTo>
                        <a:pt x="64" y="135"/>
                        <a:pt x="64" y="142"/>
                        <a:pt x="64" y="150"/>
                      </a:cubicBezTo>
                      <a:cubicBezTo>
                        <a:pt x="52" y="149"/>
                        <a:pt x="41" y="149"/>
                        <a:pt x="30" y="148"/>
                      </a:cubicBezTo>
                      <a:cubicBezTo>
                        <a:pt x="20" y="146"/>
                        <a:pt x="16" y="139"/>
                        <a:pt x="15" y="127"/>
                      </a:cubicBezTo>
                      <a:cubicBezTo>
                        <a:pt x="15" y="106"/>
                        <a:pt x="15" y="85"/>
                        <a:pt x="15" y="63"/>
                      </a:cubicBezTo>
                      <a:cubicBezTo>
                        <a:pt x="15" y="60"/>
                        <a:pt x="15" y="57"/>
                        <a:pt x="15" y="53"/>
                      </a:cubicBezTo>
                      <a:cubicBezTo>
                        <a:pt x="10" y="53"/>
                        <a:pt x="5" y="52"/>
                        <a:pt x="0" y="52"/>
                      </a:cubicBezTo>
                      <a:cubicBezTo>
                        <a:pt x="0" y="45"/>
                        <a:pt x="0" y="39"/>
                        <a:pt x="0" y="33"/>
                      </a:cubicBezTo>
                      <a:cubicBezTo>
                        <a:pt x="0" y="32"/>
                        <a:pt x="1" y="32"/>
                        <a:pt x="1" y="32"/>
                      </a:cubicBezTo>
                      <a:cubicBezTo>
                        <a:pt x="15" y="30"/>
                        <a:pt x="15" y="30"/>
                        <a:pt x="15" y="16"/>
                      </a:cubicBezTo>
                      <a:cubicBezTo>
                        <a:pt x="15" y="11"/>
                        <a:pt x="15" y="5"/>
                        <a:pt x="15" y="0"/>
                      </a:cubicBezTo>
                      <a:cubicBezTo>
                        <a:pt x="25" y="0"/>
                        <a:pt x="35" y="0"/>
                        <a:pt x="46" y="0"/>
                      </a:cubicBezTo>
                      <a:cubicBezTo>
                        <a:pt x="46" y="7"/>
                        <a:pt x="46" y="15"/>
                        <a:pt x="45" y="22"/>
                      </a:cubicBezTo>
                      <a:cubicBezTo>
                        <a:pt x="45" y="29"/>
                        <a:pt x="47" y="32"/>
                        <a:pt x="55" y="31"/>
                      </a:cubicBezTo>
                      <a:cubicBezTo>
                        <a:pt x="58" y="31"/>
                        <a:pt x="61" y="31"/>
                        <a:pt x="64" y="31"/>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8" name="Google Shape;288;p29">
                  <a:extLst>
                    <a:ext uri="{FF2B5EF4-FFF2-40B4-BE49-F238E27FC236}">
                      <a16:creationId xmlns:a16="http://schemas.microsoft.com/office/drawing/2014/main" id="{9CBE0658-CF8B-C0EF-018C-B519EC859849}"/>
                    </a:ext>
                  </a:extLst>
                </p:cNvPr>
                <p:cNvSpPr/>
                <p:nvPr/>
              </p:nvSpPr>
              <p:spPr>
                <a:xfrm>
                  <a:off x="11525776" y="-1033843"/>
                  <a:ext cx="244475" cy="566738"/>
                </a:xfrm>
                <a:custGeom>
                  <a:avLst/>
                  <a:gdLst/>
                  <a:ahLst/>
                  <a:cxnLst/>
                  <a:rect l="l" t="t" r="r" b="b"/>
                  <a:pathLst>
                    <a:path w="65" h="150" extrusionOk="0">
                      <a:moveTo>
                        <a:pt x="65" y="127"/>
                      </a:moveTo>
                      <a:cubicBezTo>
                        <a:pt x="65" y="135"/>
                        <a:pt x="65" y="142"/>
                        <a:pt x="65" y="150"/>
                      </a:cubicBezTo>
                      <a:cubicBezTo>
                        <a:pt x="53" y="150"/>
                        <a:pt x="42" y="149"/>
                        <a:pt x="32" y="148"/>
                      </a:cubicBezTo>
                      <a:cubicBezTo>
                        <a:pt x="22" y="146"/>
                        <a:pt x="16" y="140"/>
                        <a:pt x="16" y="130"/>
                      </a:cubicBezTo>
                      <a:cubicBezTo>
                        <a:pt x="16" y="108"/>
                        <a:pt x="15" y="86"/>
                        <a:pt x="16" y="64"/>
                      </a:cubicBezTo>
                      <a:cubicBezTo>
                        <a:pt x="16" y="55"/>
                        <a:pt x="14" y="51"/>
                        <a:pt x="4" y="52"/>
                      </a:cubicBezTo>
                      <a:cubicBezTo>
                        <a:pt x="3" y="52"/>
                        <a:pt x="2" y="52"/>
                        <a:pt x="0" y="52"/>
                      </a:cubicBezTo>
                      <a:cubicBezTo>
                        <a:pt x="0" y="45"/>
                        <a:pt x="0" y="39"/>
                        <a:pt x="0" y="33"/>
                      </a:cubicBezTo>
                      <a:cubicBezTo>
                        <a:pt x="0" y="32"/>
                        <a:pt x="1" y="32"/>
                        <a:pt x="1" y="32"/>
                      </a:cubicBezTo>
                      <a:cubicBezTo>
                        <a:pt x="16" y="30"/>
                        <a:pt x="16" y="30"/>
                        <a:pt x="16" y="15"/>
                      </a:cubicBezTo>
                      <a:cubicBezTo>
                        <a:pt x="16" y="10"/>
                        <a:pt x="16" y="5"/>
                        <a:pt x="16" y="0"/>
                      </a:cubicBezTo>
                      <a:cubicBezTo>
                        <a:pt x="26" y="0"/>
                        <a:pt x="35" y="0"/>
                        <a:pt x="46" y="0"/>
                      </a:cubicBezTo>
                      <a:cubicBezTo>
                        <a:pt x="46" y="7"/>
                        <a:pt x="46" y="15"/>
                        <a:pt x="45" y="22"/>
                      </a:cubicBezTo>
                      <a:cubicBezTo>
                        <a:pt x="45" y="30"/>
                        <a:pt x="48" y="32"/>
                        <a:pt x="55" y="31"/>
                      </a:cubicBezTo>
                      <a:cubicBezTo>
                        <a:pt x="58" y="31"/>
                        <a:pt x="61" y="31"/>
                        <a:pt x="65" y="31"/>
                      </a:cubicBezTo>
                      <a:cubicBezTo>
                        <a:pt x="65" y="39"/>
                        <a:pt x="65" y="45"/>
                        <a:pt x="65" y="51"/>
                      </a:cubicBezTo>
                      <a:cubicBezTo>
                        <a:pt x="63" y="52"/>
                        <a:pt x="61" y="52"/>
                        <a:pt x="59" y="52"/>
                      </a:cubicBezTo>
                      <a:cubicBezTo>
                        <a:pt x="45" y="52"/>
                        <a:pt x="46" y="50"/>
                        <a:pt x="46" y="66"/>
                      </a:cubicBezTo>
                      <a:cubicBezTo>
                        <a:pt x="46" y="81"/>
                        <a:pt x="46" y="97"/>
                        <a:pt x="46" y="112"/>
                      </a:cubicBezTo>
                      <a:cubicBezTo>
                        <a:pt x="46" y="126"/>
                        <a:pt x="47" y="127"/>
                        <a:pt x="60" y="127"/>
                      </a:cubicBezTo>
                      <a:cubicBezTo>
                        <a:pt x="61" y="127"/>
                        <a:pt x="63" y="127"/>
                        <a:pt x="65" y="12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9" name="Google Shape;289;p29">
                  <a:extLst>
                    <a:ext uri="{FF2B5EF4-FFF2-40B4-BE49-F238E27FC236}">
                      <a16:creationId xmlns:a16="http://schemas.microsoft.com/office/drawing/2014/main" id="{D97007D5-3A9D-8027-ACAF-74B6197078BF}"/>
                    </a:ext>
                  </a:extLst>
                </p:cNvPr>
                <p:cNvSpPr/>
                <p:nvPr/>
              </p:nvSpPr>
              <p:spPr>
                <a:xfrm>
                  <a:off x="8904813" y="-1071943"/>
                  <a:ext cx="106363" cy="596900"/>
                </a:xfrm>
                <a:custGeom>
                  <a:avLst/>
                  <a:gdLst/>
                  <a:ahLst/>
                  <a:cxnLst/>
                  <a:rect l="l" t="t" r="r" b="b"/>
                  <a:pathLst>
                    <a:path w="28" h="158" extrusionOk="0">
                      <a:moveTo>
                        <a:pt x="0" y="0"/>
                      </a:moveTo>
                      <a:cubicBezTo>
                        <a:pt x="10" y="0"/>
                        <a:pt x="18" y="0"/>
                        <a:pt x="28" y="0"/>
                      </a:cubicBezTo>
                      <a:cubicBezTo>
                        <a:pt x="28" y="53"/>
                        <a:pt x="28" y="105"/>
                        <a:pt x="28" y="158"/>
                      </a:cubicBezTo>
                      <a:cubicBezTo>
                        <a:pt x="19" y="158"/>
                        <a:pt x="10" y="158"/>
                        <a:pt x="0" y="158"/>
                      </a:cubicBezTo>
                      <a:cubicBezTo>
                        <a:pt x="0" y="106"/>
                        <a:pt x="0" y="53"/>
                        <a:pt x="0"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0" name="Google Shape;290;p29">
                  <a:extLst>
                    <a:ext uri="{FF2B5EF4-FFF2-40B4-BE49-F238E27FC236}">
                      <a16:creationId xmlns:a16="http://schemas.microsoft.com/office/drawing/2014/main" id="{A1B0B789-6F77-A88B-3EA3-F908EA799C10}"/>
                    </a:ext>
                  </a:extLst>
                </p:cNvPr>
                <p:cNvSpPr/>
                <p:nvPr/>
              </p:nvSpPr>
              <p:spPr>
                <a:xfrm>
                  <a:off x="4826526" y="-1068768"/>
                  <a:ext cx="109538" cy="593725"/>
                </a:xfrm>
                <a:custGeom>
                  <a:avLst/>
                  <a:gdLst/>
                  <a:ahLst/>
                  <a:cxnLst/>
                  <a:rect l="l" t="t" r="r" b="b"/>
                  <a:pathLst>
                    <a:path w="29" h="157" extrusionOk="0">
                      <a:moveTo>
                        <a:pt x="0" y="157"/>
                      </a:moveTo>
                      <a:cubicBezTo>
                        <a:pt x="0" y="104"/>
                        <a:pt x="0" y="52"/>
                        <a:pt x="0" y="0"/>
                      </a:cubicBezTo>
                      <a:cubicBezTo>
                        <a:pt x="10" y="0"/>
                        <a:pt x="19" y="0"/>
                        <a:pt x="29" y="0"/>
                      </a:cubicBezTo>
                      <a:cubicBezTo>
                        <a:pt x="29" y="52"/>
                        <a:pt x="29" y="104"/>
                        <a:pt x="29" y="157"/>
                      </a:cubicBezTo>
                      <a:cubicBezTo>
                        <a:pt x="19" y="157"/>
                        <a:pt x="10" y="157"/>
                        <a:pt x="0" y="157"/>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1" name="Google Shape;291;p29">
                  <a:extLst>
                    <a:ext uri="{FF2B5EF4-FFF2-40B4-BE49-F238E27FC236}">
                      <a16:creationId xmlns:a16="http://schemas.microsoft.com/office/drawing/2014/main" id="{8A04D887-3FF4-9C96-4FB0-B7C185B38355}"/>
                    </a:ext>
                  </a:extLst>
                </p:cNvPr>
                <p:cNvSpPr/>
                <p:nvPr/>
              </p:nvSpPr>
              <p:spPr>
                <a:xfrm>
                  <a:off x="3877201" y="-913193"/>
                  <a:ext cx="109538" cy="433388"/>
                </a:xfrm>
                <a:custGeom>
                  <a:avLst/>
                  <a:gdLst/>
                  <a:ahLst/>
                  <a:cxnLst/>
                  <a:rect l="l" t="t" r="r" b="b"/>
                  <a:pathLst>
                    <a:path w="29" h="115" extrusionOk="0">
                      <a:moveTo>
                        <a:pt x="0" y="0"/>
                      </a:moveTo>
                      <a:cubicBezTo>
                        <a:pt x="9" y="0"/>
                        <a:pt x="19" y="0"/>
                        <a:pt x="29" y="0"/>
                      </a:cubicBezTo>
                      <a:cubicBezTo>
                        <a:pt x="29" y="38"/>
                        <a:pt x="29" y="76"/>
                        <a:pt x="29" y="115"/>
                      </a:cubicBezTo>
                      <a:cubicBezTo>
                        <a:pt x="19" y="115"/>
                        <a:pt x="10" y="115"/>
                        <a:pt x="0" y="115"/>
                      </a:cubicBezTo>
                      <a:cubicBezTo>
                        <a:pt x="0" y="77"/>
                        <a:pt x="0" y="39"/>
                        <a:pt x="0"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2" name="Google Shape;292;p29">
                  <a:extLst>
                    <a:ext uri="{FF2B5EF4-FFF2-40B4-BE49-F238E27FC236}">
                      <a16:creationId xmlns:a16="http://schemas.microsoft.com/office/drawing/2014/main" id="{7B055767-303A-0B26-2268-D86C1DF57A5D}"/>
                    </a:ext>
                  </a:extLst>
                </p:cNvPr>
                <p:cNvSpPr/>
                <p:nvPr/>
              </p:nvSpPr>
              <p:spPr>
                <a:xfrm>
                  <a:off x="11860738" y="-2137156"/>
                  <a:ext cx="155575" cy="147638"/>
                </a:xfrm>
                <a:custGeom>
                  <a:avLst/>
                  <a:gdLst/>
                  <a:ahLst/>
                  <a:cxnLst/>
                  <a:rect l="l" t="t" r="r" b="b"/>
                  <a:pathLst>
                    <a:path w="41" h="39" extrusionOk="0">
                      <a:moveTo>
                        <a:pt x="0" y="0"/>
                      </a:moveTo>
                      <a:cubicBezTo>
                        <a:pt x="14" y="0"/>
                        <a:pt x="28" y="0"/>
                        <a:pt x="41" y="0"/>
                      </a:cubicBezTo>
                      <a:cubicBezTo>
                        <a:pt x="41" y="13"/>
                        <a:pt x="41" y="26"/>
                        <a:pt x="41" y="39"/>
                      </a:cubicBezTo>
                      <a:cubicBezTo>
                        <a:pt x="28" y="39"/>
                        <a:pt x="14" y="39"/>
                        <a:pt x="0" y="39"/>
                      </a:cubicBezTo>
                      <a:cubicBezTo>
                        <a:pt x="0" y="26"/>
                        <a:pt x="0" y="14"/>
                        <a:pt x="0"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3" name="Google Shape;293;p29">
                  <a:extLst>
                    <a:ext uri="{FF2B5EF4-FFF2-40B4-BE49-F238E27FC236}">
                      <a16:creationId xmlns:a16="http://schemas.microsoft.com/office/drawing/2014/main" id="{A4D8D62D-0D2E-13A1-F83B-5CD7CE82486A}"/>
                    </a:ext>
                  </a:extLst>
                </p:cNvPr>
                <p:cNvSpPr/>
                <p:nvPr/>
              </p:nvSpPr>
              <p:spPr>
                <a:xfrm>
                  <a:off x="10543113" y="-2133981"/>
                  <a:ext cx="153988" cy="144463"/>
                </a:xfrm>
                <a:custGeom>
                  <a:avLst/>
                  <a:gdLst/>
                  <a:ahLst/>
                  <a:cxnLst/>
                  <a:rect l="l" t="t" r="r" b="b"/>
                  <a:pathLst>
                    <a:path w="41" h="38" extrusionOk="0">
                      <a:moveTo>
                        <a:pt x="41" y="0"/>
                      </a:moveTo>
                      <a:cubicBezTo>
                        <a:pt x="41" y="12"/>
                        <a:pt x="41" y="25"/>
                        <a:pt x="41" y="38"/>
                      </a:cubicBezTo>
                      <a:cubicBezTo>
                        <a:pt x="27" y="38"/>
                        <a:pt x="14" y="38"/>
                        <a:pt x="0" y="38"/>
                      </a:cubicBezTo>
                      <a:cubicBezTo>
                        <a:pt x="0" y="25"/>
                        <a:pt x="0" y="12"/>
                        <a:pt x="0" y="0"/>
                      </a:cubicBezTo>
                      <a:cubicBezTo>
                        <a:pt x="14" y="0"/>
                        <a:pt x="27" y="0"/>
                        <a:pt x="41" y="0"/>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4" name="Google Shape;294;p29">
                  <a:extLst>
                    <a:ext uri="{FF2B5EF4-FFF2-40B4-BE49-F238E27FC236}">
                      <a16:creationId xmlns:a16="http://schemas.microsoft.com/office/drawing/2014/main" id="{D422BFE9-9B7C-01B6-72CE-4A3CA300A82C}"/>
                    </a:ext>
                  </a:extLst>
                </p:cNvPr>
                <p:cNvSpPr/>
                <p:nvPr/>
              </p:nvSpPr>
              <p:spPr>
                <a:xfrm>
                  <a:off x="3877201" y="-1076706"/>
                  <a:ext cx="109538" cy="98425"/>
                </a:xfrm>
                <a:custGeom>
                  <a:avLst/>
                  <a:gdLst/>
                  <a:ahLst/>
                  <a:cxnLst/>
                  <a:rect l="l" t="t" r="r" b="b"/>
                  <a:pathLst>
                    <a:path w="29" h="26" extrusionOk="0">
                      <a:moveTo>
                        <a:pt x="0" y="26"/>
                      </a:moveTo>
                      <a:cubicBezTo>
                        <a:pt x="0" y="17"/>
                        <a:pt x="0" y="9"/>
                        <a:pt x="0" y="0"/>
                      </a:cubicBezTo>
                      <a:cubicBezTo>
                        <a:pt x="9" y="0"/>
                        <a:pt x="19" y="0"/>
                        <a:pt x="29" y="0"/>
                      </a:cubicBezTo>
                      <a:cubicBezTo>
                        <a:pt x="29" y="9"/>
                        <a:pt x="29" y="17"/>
                        <a:pt x="29" y="26"/>
                      </a:cubicBezTo>
                      <a:cubicBezTo>
                        <a:pt x="19" y="26"/>
                        <a:pt x="10" y="26"/>
                        <a:pt x="0" y="26"/>
                      </a:cubicBezTo>
                      <a:close/>
                    </a:path>
                  </a:pathLst>
                </a:custGeom>
                <a:solidFill>
                  <a:srgbClr val="9999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grpSp>
      </p:grpSp>
    </p:spTree>
    <p:extLst>
      <p:ext uri="{BB962C8B-B14F-4D97-AF65-F5344CB8AC3E}">
        <p14:creationId xmlns:p14="http://schemas.microsoft.com/office/powerpoint/2010/main" val="1890564513"/>
      </p:ext>
    </p:extLst>
  </p:cSld>
  <p:clrMapOvr>
    <a:masterClrMapping/>
  </p:clrMapOvr>
  <p:extLst>
    <p:ext uri="{DCECCB84-F9BA-43D5-87BE-67443E8EF086}">
      <p15:sldGuideLst xmlns:p15="http://schemas.microsoft.com/office/powerpoint/2012/main">
        <p15:guide id="1" pos="4560" userDrawn="1">
          <p15:clr>
            <a:srgbClr val="FBAE40"/>
          </p15:clr>
        </p15:guide>
        <p15:guide id="2" pos="41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 Set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B4E9-37CE-FE1C-6E2D-BFBD1A9494C4}"/>
              </a:ext>
            </a:extLst>
          </p:cNvPr>
          <p:cNvSpPr>
            <a:spLocks noGrp="1"/>
          </p:cNvSpPr>
          <p:nvPr>
            <p:ph type="title" hasCustomPrompt="1"/>
          </p:nvPr>
        </p:nvSpPr>
        <p:spPr>
          <a:xfrm>
            <a:off x="914400" y="3893770"/>
            <a:ext cx="13715999" cy="856766"/>
          </a:xfrm>
        </p:spPr>
        <p:txBody>
          <a:bodyPr anchor="b">
            <a:normAutofit/>
          </a:bodyPr>
          <a:lstStyle>
            <a:lvl1pPr algn="l">
              <a:defRPr sz="5400" baseline="0"/>
            </a:lvl1pPr>
          </a:lstStyle>
          <a:p>
            <a:r>
              <a:rPr lang="en-US" dirty="0"/>
              <a:t>Summary / Setup / Large Text Slide</a:t>
            </a:r>
          </a:p>
        </p:txBody>
      </p:sp>
      <p:sp>
        <p:nvSpPr>
          <p:cNvPr id="4" name="Footer Placeholder 3">
            <a:extLst>
              <a:ext uri="{FF2B5EF4-FFF2-40B4-BE49-F238E27FC236}">
                <a16:creationId xmlns:a16="http://schemas.microsoft.com/office/drawing/2014/main" id="{1024C6A0-05B2-D80A-EA91-86710F67AC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1CAB40-1654-B817-6FB7-60B00F704A91}"/>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7" name="Text Placeholder 6">
            <a:extLst>
              <a:ext uri="{FF2B5EF4-FFF2-40B4-BE49-F238E27FC236}">
                <a16:creationId xmlns:a16="http://schemas.microsoft.com/office/drawing/2014/main" id="{3836E2F0-0DFD-8044-931D-BABE12626F62}"/>
              </a:ext>
            </a:extLst>
          </p:cNvPr>
          <p:cNvSpPr>
            <a:spLocks noGrp="1"/>
          </p:cNvSpPr>
          <p:nvPr>
            <p:ph type="body" sz="quarter" idx="13" hasCustomPrompt="1"/>
          </p:nvPr>
        </p:nvSpPr>
        <p:spPr>
          <a:xfrm>
            <a:off x="914400" y="4960118"/>
            <a:ext cx="13716000" cy="52322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Duplicate / remove text frames as necessary</a:t>
            </a:r>
          </a:p>
        </p:txBody>
      </p:sp>
    </p:spTree>
    <p:extLst>
      <p:ext uri="{BB962C8B-B14F-4D97-AF65-F5344CB8AC3E}">
        <p14:creationId xmlns:p14="http://schemas.microsoft.com/office/powerpoint/2010/main" val="59868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2722-6032-45F6-05D8-2958A52C3FDF}"/>
              </a:ext>
            </a:extLst>
          </p:cNvPr>
          <p:cNvSpPr>
            <a:spLocks noGrp="1"/>
          </p:cNvSpPr>
          <p:nvPr>
            <p:ph type="title" hasCustomPrompt="1"/>
          </p:nvPr>
        </p:nvSpPr>
        <p:spPr>
          <a:xfrm>
            <a:off x="914399" y="890818"/>
            <a:ext cx="13716001" cy="463758"/>
          </a:xfrm>
        </p:spPr>
        <p:txBody>
          <a:bodyPr>
            <a:normAutofit/>
          </a:bodyPr>
          <a:lstStyle>
            <a:lvl1pPr>
              <a:defRPr sz="2400" b="1" cap="all" spc="100" baseline="0">
                <a:solidFill>
                  <a:schemeClr val="accent1"/>
                </a:solidFill>
              </a:defRPr>
            </a:lvl1pPr>
          </a:lstStyle>
          <a:p>
            <a:r>
              <a:rPr lang="en-US" dirty="0"/>
              <a:t>Slide / section title</a:t>
            </a:r>
          </a:p>
        </p:txBody>
      </p:sp>
      <p:sp>
        <p:nvSpPr>
          <p:cNvPr id="3" name="Content Placeholder 2">
            <a:extLst>
              <a:ext uri="{FF2B5EF4-FFF2-40B4-BE49-F238E27FC236}">
                <a16:creationId xmlns:a16="http://schemas.microsoft.com/office/drawing/2014/main" id="{944F5A80-05A7-2BF5-022E-81CA70B5712E}"/>
              </a:ext>
            </a:extLst>
          </p:cNvPr>
          <p:cNvSpPr>
            <a:spLocks noGrp="1"/>
          </p:cNvSpPr>
          <p:nvPr>
            <p:ph idx="1"/>
          </p:nvPr>
        </p:nvSpPr>
        <p:spPr>
          <a:xfrm>
            <a:off x="914401" y="2980671"/>
            <a:ext cx="11069690" cy="5472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A637F7B-69D1-ED30-C6D8-0DEE1E64F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A0BE3-E04F-82E3-D264-03E83626C66A}"/>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AF0E3F93-5BFE-1599-FBB9-EAD69D6EFBC7}"/>
              </a:ext>
            </a:extLst>
          </p:cNvPr>
          <p:cNvSpPr>
            <a:spLocks noGrp="1"/>
          </p:cNvSpPr>
          <p:nvPr>
            <p:ph type="body" sz="quarter" idx="13" hasCustomPrompt="1"/>
          </p:nvPr>
        </p:nvSpPr>
        <p:spPr>
          <a:xfrm>
            <a:off x="914400" y="1789679"/>
            <a:ext cx="13716000" cy="714323"/>
          </a:xfrm>
        </p:spPr>
        <p:txBody>
          <a:bodyPr anchor="b">
            <a:normAutofit/>
          </a:bodyPr>
          <a:lstStyle>
            <a:lvl1pPr marL="0" indent="0">
              <a:buNone/>
              <a:defRPr sz="4000" b="1" spc="-100" baseline="0">
                <a:solidFill>
                  <a:schemeClr val="tx2"/>
                </a:solidFill>
              </a:defRPr>
            </a:lvl1pPr>
          </a:lstStyle>
          <a:p>
            <a:pPr lvl="0"/>
            <a:r>
              <a:rPr lang="en-US" dirty="0"/>
              <a:t>Text – 1 Column</a:t>
            </a:r>
          </a:p>
        </p:txBody>
      </p:sp>
      <p:cxnSp>
        <p:nvCxnSpPr>
          <p:cNvPr id="4" name="Straight Connector 3">
            <a:extLst>
              <a:ext uri="{FF2B5EF4-FFF2-40B4-BE49-F238E27FC236}">
                <a16:creationId xmlns:a16="http://schemas.microsoft.com/office/drawing/2014/main" id="{E27C8745-B4A7-95F4-FE78-FE41D4A73EF9}"/>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181704"/>
      </p:ext>
    </p:extLst>
  </p:cSld>
  <p:clrMapOvr>
    <a:masterClrMapping/>
  </p:clrMapOvr>
  <p:extLst>
    <p:ext uri="{DCECCB84-F9BA-43D5-87BE-67443E8EF086}">
      <p15:sldGuideLst xmlns:p15="http://schemas.microsoft.com/office/powerpoint/2012/main">
        <p15:guide id="2" pos="48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2722-6032-45F6-05D8-2958A52C3FDF}"/>
              </a:ext>
            </a:extLst>
          </p:cNvPr>
          <p:cNvSpPr>
            <a:spLocks noGrp="1"/>
          </p:cNvSpPr>
          <p:nvPr>
            <p:ph type="title" hasCustomPrompt="1"/>
          </p:nvPr>
        </p:nvSpPr>
        <p:spPr>
          <a:xfrm>
            <a:off x="914399" y="891159"/>
            <a:ext cx="13716001" cy="463876"/>
          </a:xfrm>
        </p:spPr>
        <p:txBody>
          <a:bodyPr>
            <a:normAutofit/>
          </a:bodyPr>
          <a:lstStyle>
            <a:lvl1pPr>
              <a:defRPr sz="2400" b="1" cap="all" spc="100" baseline="0">
                <a:solidFill>
                  <a:schemeClr val="accent1"/>
                </a:solidFill>
              </a:defRPr>
            </a:lvl1pPr>
          </a:lstStyle>
          <a:p>
            <a:r>
              <a:rPr lang="en-US" dirty="0"/>
              <a:t>Slide / section title</a:t>
            </a:r>
          </a:p>
        </p:txBody>
      </p:sp>
      <p:sp>
        <p:nvSpPr>
          <p:cNvPr id="3" name="Content Placeholder 2">
            <a:extLst>
              <a:ext uri="{FF2B5EF4-FFF2-40B4-BE49-F238E27FC236}">
                <a16:creationId xmlns:a16="http://schemas.microsoft.com/office/drawing/2014/main" id="{944F5A80-05A7-2BF5-022E-81CA70B5712E}"/>
              </a:ext>
            </a:extLst>
          </p:cNvPr>
          <p:cNvSpPr>
            <a:spLocks noGrp="1"/>
          </p:cNvSpPr>
          <p:nvPr>
            <p:ph idx="1"/>
          </p:nvPr>
        </p:nvSpPr>
        <p:spPr>
          <a:xfrm>
            <a:off x="914401" y="2980671"/>
            <a:ext cx="6629399" cy="5472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A637F7B-69D1-ED30-C6D8-0DEE1E64F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A0BE3-E04F-82E3-D264-03E83626C66A}"/>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AF0E3F93-5BFE-1599-FBB9-EAD69D6EFBC7}"/>
              </a:ext>
            </a:extLst>
          </p:cNvPr>
          <p:cNvSpPr>
            <a:spLocks noGrp="1"/>
          </p:cNvSpPr>
          <p:nvPr>
            <p:ph type="body" sz="quarter" idx="13" hasCustomPrompt="1"/>
          </p:nvPr>
        </p:nvSpPr>
        <p:spPr>
          <a:xfrm>
            <a:off x="914400" y="1789679"/>
            <a:ext cx="13716000" cy="714323"/>
          </a:xfrm>
        </p:spPr>
        <p:txBody>
          <a:bodyPr anchor="b">
            <a:normAutofit/>
          </a:bodyPr>
          <a:lstStyle>
            <a:lvl1pPr marL="0" indent="0">
              <a:buNone/>
              <a:defRPr sz="4000" b="1" spc="-100" baseline="0">
                <a:solidFill>
                  <a:schemeClr val="tx2"/>
                </a:solidFill>
              </a:defRPr>
            </a:lvl1pPr>
          </a:lstStyle>
          <a:p>
            <a:pPr lvl="0"/>
            <a:r>
              <a:rPr lang="en-US" dirty="0"/>
              <a:t>Text – 2 Columns</a:t>
            </a:r>
          </a:p>
        </p:txBody>
      </p:sp>
      <p:sp>
        <p:nvSpPr>
          <p:cNvPr id="11" name="Content Placeholder 10">
            <a:extLst>
              <a:ext uri="{FF2B5EF4-FFF2-40B4-BE49-F238E27FC236}">
                <a16:creationId xmlns:a16="http://schemas.microsoft.com/office/drawing/2014/main" id="{55E010D5-C0C7-F6D0-5FFF-464DEB3AF302}"/>
              </a:ext>
            </a:extLst>
          </p:cNvPr>
          <p:cNvSpPr>
            <a:spLocks noGrp="1"/>
          </p:cNvSpPr>
          <p:nvPr>
            <p:ph sz="quarter" idx="14"/>
          </p:nvPr>
        </p:nvSpPr>
        <p:spPr>
          <a:xfrm>
            <a:off x="8001000" y="2971800"/>
            <a:ext cx="6629400" cy="548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E9ABF647-1E22-4F87-C9B2-75FD53EC5022}"/>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985213"/>
      </p:ext>
    </p:extLst>
  </p:cSld>
  <p:clrMapOvr>
    <a:masterClrMapping/>
  </p:clrMapOvr>
  <p:extLst>
    <p:ext uri="{DCECCB84-F9BA-43D5-87BE-67443E8EF086}">
      <p15:sldGuideLst xmlns:p15="http://schemas.microsoft.com/office/powerpoint/2012/main">
        <p15:guide id="2" pos="5040" userDrawn="1">
          <p15:clr>
            <a:srgbClr val="FBAE40"/>
          </p15:clr>
        </p15:guide>
        <p15:guide id="4" pos="47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2722-6032-45F6-05D8-2958A52C3FDF}"/>
              </a:ext>
            </a:extLst>
          </p:cNvPr>
          <p:cNvSpPr>
            <a:spLocks noGrp="1"/>
          </p:cNvSpPr>
          <p:nvPr>
            <p:ph type="title" hasCustomPrompt="1"/>
          </p:nvPr>
        </p:nvSpPr>
        <p:spPr>
          <a:xfrm>
            <a:off x="914399" y="883690"/>
            <a:ext cx="13716001" cy="470836"/>
          </a:xfrm>
        </p:spPr>
        <p:txBody>
          <a:bodyPr>
            <a:normAutofit/>
          </a:bodyPr>
          <a:lstStyle>
            <a:lvl1pPr>
              <a:defRPr sz="2400" b="1" cap="all" spc="100" baseline="0">
                <a:solidFill>
                  <a:schemeClr val="accent1"/>
                </a:solidFill>
              </a:defRPr>
            </a:lvl1pPr>
          </a:lstStyle>
          <a:p>
            <a:r>
              <a:rPr lang="en-US" dirty="0"/>
              <a:t>Slide / section title</a:t>
            </a:r>
          </a:p>
        </p:txBody>
      </p:sp>
      <p:sp>
        <p:nvSpPr>
          <p:cNvPr id="3" name="Content Placeholder 2">
            <a:extLst>
              <a:ext uri="{FF2B5EF4-FFF2-40B4-BE49-F238E27FC236}">
                <a16:creationId xmlns:a16="http://schemas.microsoft.com/office/drawing/2014/main" id="{944F5A80-05A7-2BF5-022E-81CA70B5712E}"/>
              </a:ext>
            </a:extLst>
          </p:cNvPr>
          <p:cNvSpPr>
            <a:spLocks noGrp="1"/>
          </p:cNvSpPr>
          <p:nvPr>
            <p:ph idx="1"/>
          </p:nvPr>
        </p:nvSpPr>
        <p:spPr>
          <a:xfrm>
            <a:off x="914401" y="2980671"/>
            <a:ext cx="4267199" cy="5472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A637F7B-69D1-ED30-C6D8-0DEE1E64F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A0BE3-E04F-82E3-D264-03E83626C66A}"/>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AF0E3F93-5BFE-1599-FBB9-EAD69D6EFBC7}"/>
              </a:ext>
            </a:extLst>
          </p:cNvPr>
          <p:cNvSpPr>
            <a:spLocks noGrp="1"/>
          </p:cNvSpPr>
          <p:nvPr>
            <p:ph type="body" sz="quarter" idx="13" hasCustomPrompt="1"/>
          </p:nvPr>
        </p:nvSpPr>
        <p:spPr>
          <a:xfrm>
            <a:off x="914400" y="1789679"/>
            <a:ext cx="13716000" cy="714323"/>
          </a:xfrm>
        </p:spPr>
        <p:txBody>
          <a:bodyPr anchor="b">
            <a:normAutofit/>
          </a:bodyPr>
          <a:lstStyle>
            <a:lvl1pPr marL="0" indent="0">
              <a:buNone/>
              <a:defRPr sz="4000" b="1" spc="-100" baseline="0">
                <a:solidFill>
                  <a:schemeClr val="tx2"/>
                </a:solidFill>
              </a:defRPr>
            </a:lvl1pPr>
          </a:lstStyle>
          <a:p>
            <a:pPr lvl="0"/>
            <a:r>
              <a:rPr lang="en-US" dirty="0"/>
              <a:t>Text – 3 Columns</a:t>
            </a:r>
          </a:p>
        </p:txBody>
      </p:sp>
      <p:sp>
        <p:nvSpPr>
          <p:cNvPr id="9" name="Content Placeholder 8">
            <a:extLst>
              <a:ext uri="{FF2B5EF4-FFF2-40B4-BE49-F238E27FC236}">
                <a16:creationId xmlns:a16="http://schemas.microsoft.com/office/drawing/2014/main" id="{6FBAB7E4-BDDA-DB4C-D86F-038F26D96660}"/>
              </a:ext>
            </a:extLst>
          </p:cNvPr>
          <p:cNvSpPr>
            <a:spLocks noGrp="1"/>
          </p:cNvSpPr>
          <p:nvPr>
            <p:ph sz="quarter" idx="15"/>
          </p:nvPr>
        </p:nvSpPr>
        <p:spPr>
          <a:xfrm>
            <a:off x="10363200" y="2971800"/>
            <a:ext cx="4267200" cy="548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127ADD9-497F-5681-5947-4A9A970205B8}"/>
              </a:ext>
            </a:extLst>
          </p:cNvPr>
          <p:cNvSpPr>
            <a:spLocks noGrp="1"/>
          </p:cNvSpPr>
          <p:nvPr>
            <p:ph sz="quarter" idx="16"/>
          </p:nvPr>
        </p:nvSpPr>
        <p:spPr>
          <a:xfrm>
            <a:off x="5638800" y="2981325"/>
            <a:ext cx="4267200" cy="5472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0F63DB59-DFFD-4171-8735-2E06CA50B786}"/>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716655"/>
      </p:ext>
    </p:extLst>
  </p:cSld>
  <p:clrMapOvr>
    <a:masterClrMapping/>
  </p:clrMapOvr>
  <p:extLst>
    <p:ext uri="{DCECCB84-F9BA-43D5-87BE-67443E8EF086}">
      <p15:sldGuideLst xmlns:p15="http://schemas.microsoft.com/office/powerpoint/2012/main">
        <p15:guide id="2" pos="3552" userDrawn="1">
          <p15:clr>
            <a:srgbClr val="FBAE40"/>
          </p15:clr>
        </p15:guide>
        <p15:guide id="4" pos="3264" userDrawn="1">
          <p15:clr>
            <a:srgbClr val="FBAE40"/>
          </p15:clr>
        </p15:guide>
        <p15:guide id="5" pos="6528" userDrawn="1">
          <p15:clr>
            <a:srgbClr val="FBAE40"/>
          </p15:clr>
        </p15:guide>
        <p15:guide id="6" pos="62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A637F7B-69D1-ED30-C6D8-0DEE1E64F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A0BE3-E04F-82E3-D264-03E83626C66A}"/>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0" name="Text Placeholder 9">
            <a:extLst>
              <a:ext uri="{FF2B5EF4-FFF2-40B4-BE49-F238E27FC236}">
                <a16:creationId xmlns:a16="http://schemas.microsoft.com/office/drawing/2014/main" id="{AF0E3F93-5BFE-1599-FBB9-EAD69D6EFBC7}"/>
              </a:ext>
            </a:extLst>
          </p:cNvPr>
          <p:cNvSpPr>
            <a:spLocks noGrp="1"/>
          </p:cNvSpPr>
          <p:nvPr>
            <p:ph type="body" sz="quarter" idx="13" hasCustomPrompt="1"/>
          </p:nvPr>
        </p:nvSpPr>
        <p:spPr>
          <a:xfrm>
            <a:off x="914400" y="3720589"/>
            <a:ext cx="9993086" cy="1938992"/>
          </a:xfrm>
        </p:spPr>
        <p:txBody>
          <a:bodyPr anchor="ctr">
            <a:spAutoFit/>
          </a:bodyPr>
          <a:lstStyle>
            <a:lvl1pPr marL="230188" indent="-230188">
              <a:buNone/>
              <a:defRPr sz="4000" b="1" spc="-100" baseline="0">
                <a:solidFill>
                  <a:schemeClr val="tx2"/>
                </a:solidFill>
              </a:defRPr>
            </a:lvl1pPr>
          </a:lstStyle>
          <a:p>
            <a:pPr lvl="0"/>
            <a:r>
              <a:rPr lang="en-US" dirty="0"/>
              <a:t>“This text frame is specially indented for pull quotes. Always be sure to begin with a quotation mark.”</a:t>
            </a:r>
          </a:p>
        </p:txBody>
      </p:sp>
      <p:sp>
        <p:nvSpPr>
          <p:cNvPr id="8" name="Text Placeholder 7">
            <a:extLst>
              <a:ext uri="{FF2B5EF4-FFF2-40B4-BE49-F238E27FC236}">
                <a16:creationId xmlns:a16="http://schemas.microsoft.com/office/drawing/2014/main" id="{6DEAB684-0D8E-77A0-660E-7B5AF15556C1}"/>
              </a:ext>
            </a:extLst>
          </p:cNvPr>
          <p:cNvSpPr>
            <a:spLocks noGrp="1"/>
          </p:cNvSpPr>
          <p:nvPr>
            <p:ph type="body" sz="quarter" idx="14" hasCustomPrompt="1"/>
          </p:nvPr>
        </p:nvSpPr>
        <p:spPr>
          <a:xfrm>
            <a:off x="1252538" y="7149446"/>
            <a:ext cx="6519862" cy="707886"/>
          </a:xfrm>
        </p:spPr>
        <p:txBody>
          <a:bodyPr/>
          <a:lstStyle>
            <a:lvl1pPr marL="0" indent="0">
              <a:spcBef>
                <a:spcPts val="0"/>
              </a:spcBef>
              <a:buNone/>
              <a:defRPr sz="2000" b="1"/>
            </a:lvl1pPr>
          </a:lstStyle>
          <a:p>
            <a:pPr lvl="0"/>
            <a:r>
              <a:rPr lang="en-US" dirty="0"/>
              <a:t>Speaker Credit</a:t>
            </a:r>
            <a:br>
              <a:rPr lang="en-US" dirty="0"/>
            </a:br>
            <a:r>
              <a:rPr lang="en-US" dirty="0"/>
              <a:t>Speaker Title (un-bold this line)</a:t>
            </a:r>
          </a:p>
        </p:txBody>
      </p:sp>
    </p:spTree>
    <p:extLst>
      <p:ext uri="{BB962C8B-B14F-4D97-AF65-F5344CB8AC3E}">
        <p14:creationId xmlns:p14="http://schemas.microsoft.com/office/powerpoint/2010/main" val="421727256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Char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2196793" y="1825817"/>
            <a:ext cx="11151213" cy="6091864"/>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Resize / crop image frame as necessary to fit image </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3" name="Text Placeholder 2">
            <a:extLst>
              <a:ext uri="{FF2B5EF4-FFF2-40B4-BE49-F238E27FC236}">
                <a16:creationId xmlns:a16="http://schemas.microsoft.com/office/drawing/2014/main" id="{5A6197D8-02EC-2A0D-1B90-C0C006D51F78}"/>
              </a:ext>
            </a:extLst>
          </p:cNvPr>
          <p:cNvSpPr>
            <a:spLocks noGrp="1"/>
          </p:cNvSpPr>
          <p:nvPr>
            <p:ph type="body" sz="quarter" idx="17"/>
          </p:nvPr>
        </p:nvSpPr>
        <p:spPr>
          <a:xfrm>
            <a:off x="2196793" y="8073385"/>
            <a:ext cx="11151213" cy="523220"/>
          </a:xfrm>
        </p:spPr>
        <p:txBody>
          <a:bodyPr/>
          <a:lstStyle>
            <a:lvl1pPr marL="0" indent="0" algn="ctr">
              <a:buNone/>
              <a:defRPr sz="2800" b="1" i="0" spc="-50" baseline="0">
                <a:solidFill>
                  <a:schemeClr val="tx2"/>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CB76B61F-F834-A6E9-B99A-4FFF6473B7A3}"/>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53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Grid -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3C108E-5CA9-DFD6-E753-9CA79B93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0BBB4-ED1E-0978-FB61-F42325E9D5E8}"/>
              </a:ext>
            </a:extLst>
          </p:cNvPr>
          <p:cNvSpPr>
            <a:spLocks noGrp="1"/>
          </p:cNvSpPr>
          <p:nvPr>
            <p:ph type="sldNum" sz="quarter" idx="12"/>
          </p:nvPr>
        </p:nvSpPr>
        <p:spPr/>
        <p:txBody>
          <a:bodyPr/>
          <a:lstStyle/>
          <a:p>
            <a:fld id="{17D2B0B5-2A05-45D2-B857-4A82B1953915}" type="slidenum">
              <a:rPr lang="en-US" smtClean="0"/>
              <a:t>‹#›</a:t>
            </a:fld>
            <a:endParaRPr lang="en-US"/>
          </a:p>
        </p:txBody>
      </p:sp>
      <p:sp>
        <p:nvSpPr>
          <p:cNvPr id="12" name="Picture Placeholder 11">
            <a:extLst>
              <a:ext uri="{FF2B5EF4-FFF2-40B4-BE49-F238E27FC236}">
                <a16:creationId xmlns:a16="http://schemas.microsoft.com/office/drawing/2014/main" id="{C7D783DB-E33C-40FB-6E6A-926F2D7BA509}"/>
              </a:ext>
            </a:extLst>
          </p:cNvPr>
          <p:cNvSpPr>
            <a:spLocks noGrp="1"/>
          </p:cNvSpPr>
          <p:nvPr>
            <p:ph type="pic" sz="quarter" idx="14" hasCustomPrompt="1"/>
          </p:nvPr>
        </p:nvSpPr>
        <p:spPr>
          <a:xfrm>
            <a:off x="8001000" y="1983268"/>
            <a:ext cx="6629400" cy="6091864"/>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20" name="Text Placeholder 19">
            <a:extLst>
              <a:ext uri="{FF2B5EF4-FFF2-40B4-BE49-F238E27FC236}">
                <a16:creationId xmlns:a16="http://schemas.microsoft.com/office/drawing/2014/main" id="{9B500307-F955-DA33-E678-04FA2CEF3EDF}"/>
              </a:ext>
            </a:extLst>
          </p:cNvPr>
          <p:cNvSpPr>
            <a:spLocks noGrp="1"/>
          </p:cNvSpPr>
          <p:nvPr>
            <p:ph type="body" sz="quarter" idx="16" hasCustomPrompt="1"/>
          </p:nvPr>
        </p:nvSpPr>
        <p:spPr>
          <a:xfrm>
            <a:off x="914400" y="878740"/>
            <a:ext cx="12293600" cy="461665"/>
          </a:xfrm>
        </p:spPr>
        <p:txBody>
          <a:bodyPr/>
          <a:lstStyle>
            <a:lvl1pPr marL="0" indent="0">
              <a:buNone/>
              <a:defRPr lang="en-US" sz="2400" b="1" i="0" u="none" strike="noStrike" kern="1200" cap="all" spc="100" baseline="0" dirty="0" smtClean="0">
                <a:solidFill>
                  <a:schemeClr val="accent1"/>
                </a:solidFill>
                <a:latin typeface="+mj-lt"/>
                <a:ea typeface="+mj-ea"/>
                <a:cs typeface="+mj-cs"/>
                <a:sym typeface="Arial"/>
              </a:defRPr>
            </a:lvl1pPr>
          </a:lstStyle>
          <a:p>
            <a:pPr lvl="0"/>
            <a:r>
              <a:rPr lang="en-US" dirty="0"/>
              <a:t>Slide / section title</a:t>
            </a:r>
          </a:p>
        </p:txBody>
      </p:sp>
      <p:sp>
        <p:nvSpPr>
          <p:cNvPr id="3" name="Text Placeholder 2">
            <a:extLst>
              <a:ext uri="{FF2B5EF4-FFF2-40B4-BE49-F238E27FC236}">
                <a16:creationId xmlns:a16="http://schemas.microsoft.com/office/drawing/2014/main" id="{5A6197D8-02EC-2A0D-1B90-C0C006D51F78}"/>
              </a:ext>
            </a:extLst>
          </p:cNvPr>
          <p:cNvSpPr>
            <a:spLocks noGrp="1"/>
          </p:cNvSpPr>
          <p:nvPr>
            <p:ph type="body" sz="quarter" idx="17" hasCustomPrompt="1"/>
          </p:nvPr>
        </p:nvSpPr>
        <p:spPr>
          <a:xfrm>
            <a:off x="8001000" y="8230836"/>
            <a:ext cx="6629400" cy="307777"/>
          </a:xfrm>
        </p:spPr>
        <p:txBody>
          <a:bodyPr/>
          <a:lstStyle>
            <a:lvl1pPr marL="0" indent="0" algn="ctr">
              <a:buNone/>
              <a:defRPr sz="1400" i="0"/>
            </a:lvl1pPr>
          </a:lstStyle>
          <a:p>
            <a:pPr lvl="0"/>
            <a:r>
              <a:rPr lang="en-US" dirty="0"/>
              <a:t>[image caption]</a:t>
            </a:r>
          </a:p>
        </p:txBody>
      </p:sp>
      <p:sp>
        <p:nvSpPr>
          <p:cNvPr id="2" name="Picture Placeholder 11">
            <a:extLst>
              <a:ext uri="{FF2B5EF4-FFF2-40B4-BE49-F238E27FC236}">
                <a16:creationId xmlns:a16="http://schemas.microsoft.com/office/drawing/2014/main" id="{E7A80AD9-2D37-5371-8571-179F99A30235}"/>
              </a:ext>
            </a:extLst>
          </p:cNvPr>
          <p:cNvSpPr>
            <a:spLocks noGrp="1"/>
          </p:cNvSpPr>
          <p:nvPr>
            <p:ph type="pic" sz="quarter" idx="18" hasCustomPrompt="1"/>
          </p:nvPr>
        </p:nvSpPr>
        <p:spPr>
          <a:xfrm>
            <a:off x="914401" y="1983268"/>
            <a:ext cx="6629400" cy="6091864"/>
          </a:xfrm>
          <a:prstGeom prst="roundRect">
            <a:avLst>
              <a:gd name="adj" fmla="val 5349"/>
            </a:avLst>
          </a:prstGeom>
          <a:solidFill>
            <a:schemeClr val="bg1"/>
          </a:solidFill>
          <a:ln w="76200">
            <a:noFill/>
          </a:ln>
          <a:effectLst>
            <a:outerShdw blurRad="152400" dist="38100" dir="5400000" algn="t" rotWithShape="0">
              <a:prstClr val="black">
                <a:alpha val="18000"/>
              </a:prstClr>
            </a:outerShdw>
          </a:effectLst>
        </p:spPr>
        <p:txBody>
          <a:bodyPr anchor="b">
            <a:noAutofit/>
          </a:bodyPr>
          <a:lstStyle>
            <a:lvl1pPr marL="0" indent="0" algn="ctr">
              <a:buNone/>
              <a:defRPr sz="1600"/>
            </a:lvl1pPr>
          </a:lstStyle>
          <a:p>
            <a:r>
              <a:rPr lang="en-US" dirty="0"/>
              <a:t>[click to add an image]</a:t>
            </a:r>
          </a:p>
        </p:txBody>
      </p:sp>
      <p:sp>
        <p:nvSpPr>
          <p:cNvPr id="7" name="Text Placeholder 6">
            <a:extLst>
              <a:ext uri="{FF2B5EF4-FFF2-40B4-BE49-F238E27FC236}">
                <a16:creationId xmlns:a16="http://schemas.microsoft.com/office/drawing/2014/main" id="{52AE5D2C-BD86-C3E3-DA96-C100EB4F63BF}"/>
              </a:ext>
            </a:extLst>
          </p:cNvPr>
          <p:cNvSpPr>
            <a:spLocks noGrp="1"/>
          </p:cNvSpPr>
          <p:nvPr>
            <p:ph type="body" sz="quarter" idx="19" hasCustomPrompt="1"/>
          </p:nvPr>
        </p:nvSpPr>
        <p:spPr>
          <a:xfrm>
            <a:off x="914400" y="8230836"/>
            <a:ext cx="6629400" cy="307777"/>
          </a:xfrm>
        </p:spPr>
        <p:txBody>
          <a:bodyPr/>
          <a:lstStyle>
            <a:lvl1pPr marL="0" indent="0" algn="ctr">
              <a:buNone/>
              <a:defRPr sz="1400" i="0"/>
            </a:lvl1pPr>
          </a:lstStyle>
          <a:p>
            <a:pPr lvl="0"/>
            <a:r>
              <a:rPr lang="en-US" dirty="0"/>
              <a:t>[image caption]</a:t>
            </a:r>
          </a:p>
        </p:txBody>
      </p:sp>
      <p:cxnSp>
        <p:nvCxnSpPr>
          <p:cNvPr id="8" name="Straight Connector 7">
            <a:extLst>
              <a:ext uri="{FF2B5EF4-FFF2-40B4-BE49-F238E27FC236}">
                <a16:creationId xmlns:a16="http://schemas.microsoft.com/office/drawing/2014/main" id="{993CB8E3-5D43-24EE-E616-427146ABC787}"/>
              </a:ext>
            </a:extLst>
          </p:cNvPr>
          <p:cNvCxnSpPr>
            <a:cxnSpLocks/>
          </p:cNvCxnSpPr>
          <p:nvPr userDrawn="1"/>
        </p:nvCxnSpPr>
        <p:spPr>
          <a:xfrm>
            <a:off x="0" y="1078357"/>
            <a:ext cx="80539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766596"/>
      </p:ext>
    </p:extLst>
  </p:cSld>
  <p:clrMapOvr>
    <a:masterClrMapping/>
  </p:clrMapOvr>
  <p:extLst>
    <p:ext uri="{DCECCB84-F9BA-43D5-87BE-67443E8EF086}">
      <p15:sldGuideLst xmlns:p15="http://schemas.microsoft.com/office/powerpoint/2012/main">
        <p15:guide id="1" pos="4752" userDrawn="1">
          <p15:clr>
            <a:srgbClr val="FBAE40"/>
          </p15:clr>
        </p15:guide>
        <p15:guide id="2" pos="50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C1CFF-52D7-6105-68AD-9CF245885181}"/>
              </a:ext>
            </a:extLst>
          </p:cNvPr>
          <p:cNvSpPr>
            <a:spLocks noGrp="1"/>
          </p:cNvSpPr>
          <p:nvPr>
            <p:ph type="title"/>
          </p:nvPr>
        </p:nvSpPr>
        <p:spPr>
          <a:xfrm>
            <a:off x="921007" y="630212"/>
            <a:ext cx="13408025" cy="19446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71A2F0-DD8A-C55D-E825-00120DAB051E}"/>
              </a:ext>
            </a:extLst>
          </p:cNvPr>
          <p:cNvSpPr>
            <a:spLocks noGrp="1"/>
          </p:cNvSpPr>
          <p:nvPr>
            <p:ph type="body" idx="1"/>
          </p:nvPr>
        </p:nvSpPr>
        <p:spPr>
          <a:xfrm>
            <a:off x="912441" y="2738147"/>
            <a:ext cx="13408025" cy="2010807"/>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246C944-DEDA-687D-AAEE-EF6EC3832DF5}"/>
              </a:ext>
            </a:extLst>
          </p:cNvPr>
          <p:cNvSpPr>
            <a:spLocks noGrp="1"/>
          </p:cNvSpPr>
          <p:nvPr>
            <p:ph type="ftr" sz="quarter" idx="3"/>
          </p:nvPr>
        </p:nvSpPr>
        <p:spPr>
          <a:xfrm>
            <a:off x="5149850" y="9323388"/>
            <a:ext cx="5245100" cy="53498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EB7E-5199-4F3E-E390-D3E2FFD5C204}"/>
              </a:ext>
            </a:extLst>
          </p:cNvPr>
          <p:cNvSpPr>
            <a:spLocks noGrp="1"/>
          </p:cNvSpPr>
          <p:nvPr>
            <p:ph type="sldNum" sz="quarter" idx="4"/>
          </p:nvPr>
        </p:nvSpPr>
        <p:spPr>
          <a:xfrm>
            <a:off x="11748215" y="9323388"/>
            <a:ext cx="3497263" cy="534987"/>
          </a:xfrm>
          <a:prstGeom prst="rect">
            <a:avLst/>
          </a:prstGeom>
        </p:spPr>
        <p:txBody>
          <a:bodyPr vert="horz" lIns="91440" tIns="45720" rIns="91440" bIns="45720" rtlCol="0" anchor="ctr"/>
          <a:lstStyle>
            <a:lvl1pPr algn="r">
              <a:defRPr sz="1200">
                <a:solidFill>
                  <a:schemeClr val="tx1">
                    <a:tint val="75000"/>
                  </a:schemeClr>
                </a:solidFill>
              </a:defRPr>
            </a:lvl1pPr>
          </a:lstStyle>
          <a:p>
            <a:fld id="{17D2B0B5-2A05-45D2-B857-4A82B1953915}" type="slidenum">
              <a:rPr lang="en-US" smtClean="0"/>
              <a:t>‹#›</a:t>
            </a:fld>
            <a:endParaRPr lang="en-US"/>
          </a:p>
        </p:txBody>
      </p:sp>
      <p:sp>
        <p:nvSpPr>
          <p:cNvPr id="7" name="Google Shape;18;p20">
            <a:extLst>
              <a:ext uri="{FF2B5EF4-FFF2-40B4-BE49-F238E27FC236}">
                <a16:creationId xmlns:a16="http://schemas.microsoft.com/office/drawing/2014/main" id="{86FF3939-8200-90F3-A08D-8A1E9687F3FE}"/>
              </a:ext>
            </a:extLst>
          </p:cNvPr>
          <p:cNvSpPr/>
          <p:nvPr userDrawn="1"/>
        </p:nvSpPr>
        <p:spPr>
          <a:xfrm>
            <a:off x="0" y="0"/>
            <a:ext cx="15544800" cy="88638"/>
          </a:xfrm>
          <a:prstGeom prst="rect">
            <a:avLst/>
          </a:prstGeom>
          <a:gradFill>
            <a:gsLst>
              <a:gs pos="0">
                <a:schemeClr val="tx2"/>
              </a:gs>
              <a:gs pos="6000">
                <a:schemeClr val="tx2"/>
              </a:gs>
              <a:gs pos="30000">
                <a:schemeClr val="accent1"/>
              </a:gs>
              <a:gs pos="79000">
                <a:schemeClr val="accent2"/>
              </a:gs>
              <a:gs pos="100000">
                <a:schemeClr val="accent3"/>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482621"/>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9" r:id="rId3"/>
    <p:sldLayoutId id="2147483679" r:id="rId4"/>
    <p:sldLayoutId id="2147483698" r:id="rId5"/>
    <p:sldLayoutId id="2147483699" r:id="rId6"/>
    <p:sldLayoutId id="2147483706" r:id="rId7"/>
    <p:sldLayoutId id="2147483694" r:id="rId8"/>
    <p:sldLayoutId id="2147483696" r:id="rId9"/>
    <p:sldLayoutId id="2147483697" r:id="rId10"/>
    <p:sldLayoutId id="2147483703" r:id="rId11"/>
    <p:sldLayoutId id="2147483695" r:id="rId12"/>
    <p:sldLayoutId id="2147483700" r:id="rId13"/>
    <p:sldLayoutId id="2147483707" r:id="rId14"/>
    <p:sldLayoutId id="2147483709" r:id="rId15"/>
    <p:sldLayoutId id="2147483690" r:id="rId16"/>
    <p:sldLayoutId id="2147483704" r:id="rId17"/>
    <p:sldLayoutId id="2147483705" r:id="rId18"/>
    <p:sldLayoutId id="2147483701" r:id="rId19"/>
    <p:sldLayoutId id="2147483702" r:id="rId20"/>
    <p:sldLayoutId id="2147483684" r:id="rId21"/>
  </p:sldLayoutIdLst>
  <p:hf hdr="0" ftr="0" dt="0"/>
  <p:txStyles>
    <p:titleStyle>
      <a:lvl1pPr algn="l" defTabSz="914400" rtl="0" eaLnBrk="1" latinLnBrk="0" hangingPunct="1">
        <a:lnSpc>
          <a:spcPct val="90000"/>
        </a:lnSpc>
        <a:spcBef>
          <a:spcPct val="0"/>
        </a:spcBef>
        <a:buNone/>
        <a:defRPr sz="4000" b="1" kern="1200" spc="-10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orient="horz" pos="5760" userDrawn="1">
          <p15:clr>
            <a:srgbClr val="F26B43"/>
          </p15:clr>
        </p15:guide>
        <p15:guide id="4" pos="92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apprisehealthinsights.com/"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emf"/><Relationship Id="rId1" Type="http://schemas.openxmlformats.org/officeDocument/2006/relationships/slideLayout" Target="../slideLayouts/slideLayout21.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1.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chart" Target="../charts/chart7.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chart" Target="../charts/chart8.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3073A-AF33-3358-E95B-068708D4D2C4}"/>
              </a:ext>
            </a:extLst>
          </p:cNvPr>
          <p:cNvSpPr>
            <a:spLocks noGrp="1"/>
          </p:cNvSpPr>
          <p:nvPr>
            <p:ph type="title"/>
          </p:nvPr>
        </p:nvSpPr>
        <p:spPr>
          <a:xfrm>
            <a:off x="838199" y="2063324"/>
            <a:ext cx="13042428" cy="2577221"/>
          </a:xfrm>
        </p:spPr>
        <p:txBody>
          <a:bodyPr>
            <a:noAutofit/>
          </a:bodyPr>
          <a:lstStyle/>
          <a:p>
            <a:r>
              <a:rPr lang="en-US" sz="6000" dirty="0">
                <a:solidFill>
                  <a:schemeClr val="accent1"/>
                </a:solidFill>
              </a:rPr>
              <a:t>Q1 2023 Oregon Hospital Utilization </a:t>
            </a:r>
            <a:br>
              <a:rPr lang="en-US" sz="6000" dirty="0">
                <a:solidFill>
                  <a:schemeClr val="accent1"/>
                </a:solidFill>
              </a:rPr>
            </a:br>
            <a:r>
              <a:rPr lang="en-US" sz="6000" dirty="0">
                <a:solidFill>
                  <a:schemeClr val="accent1"/>
                </a:solidFill>
              </a:rPr>
              <a:t>and Financial Analysis</a:t>
            </a:r>
          </a:p>
        </p:txBody>
      </p:sp>
      <p:sp>
        <p:nvSpPr>
          <p:cNvPr id="3" name="Slide Number Placeholder 2">
            <a:extLst>
              <a:ext uri="{FF2B5EF4-FFF2-40B4-BE49-F238E27FC236}">
                <a16:creationId xmlns:a16="http://schemas.microsoft.com/office/drawing/2014/main" id="{B5BEF98A-C2B1-947A-D7BD-994980B17F54}"/>
              </a:ext>
            </a:extLst>
          </p:cNvPr>
          <p:cNvSpPr>
            <a:spLocks noGrp="1"/>
          </p:cNvSpPr>
          <p:nvPr>
            <p:ph type="sldNum" sz="quarter" idx="12"/>
          </p:nvPr>
        </p:nvSpPr>
        <p:spPr/>
        <p:txBody>
          <a:bodyPr/>
          <a:lstStyle/>
          <a:p>
            <a:fld id="{17D2B0B5-2A05-45D2-B857-4A82B1953915}" type="slidenum">
              <a:rPr lang="en-US" smtClean="0"/>
              <a:t>1</a:t>
            </a:fld>
            <a:endParaRPr lang="en-US"/>
          </a:p>
        </p:txBody>
      </p:sp>
      <p:sp>
        <p:nvSpPr>
          <p:cNvPr id="5" name="Text Placeholder 4">
            <a:extLst>
              <a:ext uri="{FF2B5EF4-FFF2-40B4-BE49-F238E27FC236}">
                <a16:creationId xmlns:a16="http://schemas.microsoft.com/office/drawing/2014/main" id="{43D140CB-B230-4190-5366-DB8C1E2A5873}"/>
              </a:ext>
            </a:extLst>
          </p:cNvPr>
          <p:cNvSpPr>
            <a:spLocks noGrp="1"/>
          </p:cNvSpPr>
          <p:nvPr>
            <p:ph type="body" sz="quarter" idx="13"/>
          </p:nvPr>
        </p:nvSpPr>
        <p:spPr>
          <a:xfrm>
            <a:off x="838200" y="4883172"/>
            <a:ext cx="6248400" cy="461665"/>
          </a:xfrm>
        </p:spPr>
        <p:txBody>
          <a:bodyPr/>
          <a:lstStyle/>
          <a:p>
            <a:r>
              <a:rPr lang="en-US" sz="2400" b="1" dirty="0">
                <a:solidFill>
                  <a:schemeClr val="tx2"/>
                </a:solidFill>
              </a:rPr>
              <a:t>2023 Current Trends</a:t>
            </a:r>
          </a:p>
        </p:txBody>
      </p:sp>
      <p:sp>
        <p:nvSpPr>
          <p:cNvPr id="2" name="Content Placeholder 5">
            <a:extLst>
              <a:ext uri="{FF2B5EF4-FFF2-40B4-BE49-F238E27FC236}">
                <a16:creationId xmlns:a16="http://schemas.microsoft.com/office/drawing/2014/main" id="{FF9EF1D7-A9D8-AE25-33F4-A1993F67DCF5}"/>
              </a:ext>
            </a:extLst>
          </p:cNvPr>
          <p:cNvSpPr txBox="1">
            <a:spLocks/>
          </p:cNvSpPr>
          <p:nvPr/>
        </p:nvSpPr>
        <p:spPr>
          <a:xfrm>
            <a:off x="838200" y="6324600"/>
            <a:ext cx="10134600" cy="2638761"/>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5000"/>
              </a:lnSpc>
              <a:buClrTx/>
              <a:buNone/>
            </a:pPr>
            <a:r>
              <a:rPr lang="en-US" sz="1600" dirty="0"/>
              <a:t>This report aims to provide an analysis of the utilization and financial data submitted by Oregon’s hospitals to the DATABANK and INFOH programs and a forward look into current trends.</a:t>
            </a:r>
          </a:p>
          <a:p>
            <a:pPr marL="0" indent="0">
              <a:lnSpc>
                <a:spcPct val="135000"/>
              </a:lnSpc>
              <a:buClrTx/>
              <a:buNone/>
            </a:pPr>
            <a:r>
              <a:rPr lang="en-US" sz="1600" dirty="0"/>
              <a:t>Data and analyses for this report are provided by Apprise Health Insights, the data subsidiary of the Oregon Association of Hospitals and Health Systems. For more information, please visit </a:t>
            </a:r>
            <a:r>
              <a:rPr lang="en-US" sz="1600" dirty="0">
                <a:hlinkClick r:id="rId2"/>
              </a:rPr>
              <a:t>www.apprisehealthinsights.com</a:t>
            </a:r>
            <a:endParaRPr lang="en-US" sz="1600" dirty="0"/>
          </a:p>
          <a:p>
            <a:pPr marL="0" indent="0">
              <a:lnSpc>
                <a:spcPct val="135000"/>
              </a:lnSpc>
              <a:spcBef>
                <a:spcPts val="3000"/>
              </a:spcBef>
              <a:buClrTx/>
              <a:buNone/>
            </a:pPr>
            <a:r>
              <a:rPr lang="en-US" sz="1050" i="1" dirty="0"/>
              <a:t>The numbers and figures in this report are based on a DATABANK download from February 27, 2023</a:t>
            </a:r>
          </a:p>
          <a:p>
            <a:pPr marL="0" indent="0">
              <a:lnSpc>
                <a:spcPct val="135000"/>
              </a:lnSpc>
              <a:buClrTx/>
              <a:buNone/>
            </a:pPr>
            <a:r>
              <a:rPr lang="en-US" sz="1050" i="1" dirty="0"/>
              <a:t>Shriners Hospital for Children is automatically excluded from this report because of their unique status, and wildly fluctuating payer mixes that make comparisons difficult with other community hospitals.</a:t>
            </a:r>
          </a:p>
        </p:txBody>
      </p:sp>
      <p:grpSp>
        <p:nvGrpSpPr>
          <p:cNvPr id="7" name="Google Shape;244;p29">
            <a:extLst>
              <a:ext uri="{FF2B5EF4-FFF2-40B4-BE49-F238E27FC236}">
                <a16:creationId xmlns:a16="http://schemas.microsoft.com/office/drawing/2014/main" id="{4884A21E-FFD7-CBAA-E1D2-D15C01CEB0C5}"/>
              </a:ext>
            </a:extLst>
          </p:cNvPr>
          <p:cNvGrpSpPr/>
          <p:nvPr/>
        </p:nvGrpSpPr>
        <p:grpSpPr>
          <a:xfrm>
            <a:off x="990598" y="1210240"/>
            <a:ext cx="2697118" cy="610457"/>
            <a:chOff x="792688" y="-3156331"/>
            <a:chExt cx="12646025" cy="2862263"/>
          </a:xfrm>
          <a:solidFill>
            <a:schemeClr val="tx2"/>
          </a:solidFill>
        </p:grpSpPr>
        <p:sp>
          <p:nvSpPr>
            <p:cNvPr id="8" name="Google Shape;245;p29">
              <a:extLst>
                <a:ext uri="{FF2B5EF4-FFF2-40B4-BE49-F238E27FC236}">
                  <a16:creationId xmlns:a16="http://schemas.microsoft.com/office/drawing/2014/main" id="{2D9CDB9D-D79A-F26E-A25A-05981B47D1EE}"/>
                </a:ext>
              </a:extLst>
            </p:cNvPr>
            <p:cNvSpPr/>
            <p:nvPr/>
          </p:nvSpPr>
          <p:spPr>
            <a:xfrm>
              <a:off x="3364438" y="-951293"/>
              <a:ext cx="444500" cy="649288"/>
            </a:xfrm>
            <a:custGeom>
              <a:avLst/>
              <a:gdLst/>
              <a:ahLst/>
              <a:cxnLst/>
              <a:rect l="l" t="t" r="r" b="b"/>
              <a:pathLst>
                <a:path w="118" h="172" extrusionOk="0">
                  <a:moveTo>
                    <a:pt x="0" y="172"/>
                  </a:moveTo>
                  <a:cubicBezTo>
                    <a:pt x="0" y="118"/>
                    <a:pt x="0" y="64"/>
                    <a:pt x="0" y="10"/>
                  </a:cubicBezTo>
                  <a:cubicBezTo>
                    <a:pt x="9" y="10"/>
                    <a:pt x="18" y="10"/>
                    <a:pt x="28" y="10"/>
                  </a:cubicBezTo>
                  <a:cubicBezTo>
                    <a:pt x="28" y="14"/>
                    <a:pt x="29" y="19"/>
                    <a:pt x="30" y="24"/>
                  </a:cubicBezTo>
                  <a:cubicBezTo>
                    <a:pt x="32" y="22"/>
                    <a:pt x="34" y="21"/>
                    <a:pt x="35" y="20"/>
                  </a:cubicBezTo>
                  <a:cubicBezTo>
                    <a:pt x="49" y="0"/>
                    <a:pt x="87" y="2"/>
                    <a:pt x="103" y="26"/>
                  </a:cubicBezTo>
                  <a:cubicBezTo>
                    <a:pt x="118" y="50"/>
                    <a:pt x="117" y="90"/>
                    <a:pt x="100" y="112"/>
                  </a:cubicBezTo>
                  <a:cubicBezTo>
                    <a:pt x="84" y="135"/>
                    <a:pt x="46" y="135"/>
                    <a:pt x="34" y="116"/>
                  </a:cubicBezTo>
                  <a:cubicBezTo>
                    <a:pt x="34" y="115"/>
                    <a:pt x="33" y="115"/>
                    <a:pt x="30" y="113"/>
                  </a:cubicBezTo>
                  <a:cubicBezTo>
                    <a:pt x="30" y="133"/>
                    <a:pt x="30" y="152"/>
                    <a:pt x="30" y="172"/>
                  </a:cubicBezTo>
                  <a:cubicBezTo>
                    <a:pt x="20" y="172"/>
                    <a:pt x="10" y="172"/>
                    <a:pt x="0" y="172"/>
                  </a:cubicBezTo>
                  <a:close/>
                  <a:moveTo>
                    <a:pt x="84" y="68"/>
                  </a:moveTo>
                  <a:cubicBezTo>
                    <a:pt x="82" y="60"/>
                    <a:pt x="80" y="52"/>
                    <a:pt x="77" y="45"/>
                  </a:cubicBezTo>
                  <a:cubicBezTo>
                    <a:pt x="74" y="36"/>
                    <a:pt x="65" y="32"/>
                    <a:pt x="56" y="32"/>
                  </a:cubicBezTo>
                  <a:cubicBezTo>
                    <a:pt x="46" y="32"/>
                    <a:pt x="38" y="35"/>
                    <a:pt x="34" y="44"/>
                  </a:cubicBezTo>
                  <a:cubicBezTo>
                    <a:pt x="27" y="60"/>
                    <a:pt x="26" y="75"/>
                    <a:pt x="33" y="91"/>
                  </a:cubicBezTo>
                  <a:cubicBezTo>
                    <a:pt x="37" y="101"/>
                    <a:pt x="46" y="105"/>
                    <a:pt x="57" y="105"/>
                  </a:cubicBezTo>
                  <a:cubicBezTo>
                    <a:pt x="67" y="105"/>
                    <a:pt x="75" y="99"/>
                    <a:pt x="78" y="90"/>
                  </a:cubicBezTo>
                  <a:cubicBezTo>
                    <a:pt x="81" y="83"/>
                    <a:pt x="82" y="75"/>
                    <a:pt x="84" y="6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nvGrpSpPr>
            <p:cNvPr id="9" name="Google Shape;246;p29">
              <a:extLst>
                <a:ext uri="{FF2B5EF4-FFF2-40B4-BE49-F238E27FC236}">
                  <a16:creationId xmlns:a16="http://schemas.microsoft.com/office/drawing/2014/main" id="{21CB8AF1-EE1D-15AF-482C-04859B3FA96B}"/>
                </a:ext>
              </a:extLst>
            </p:cNvPr>
            <p:cNvGrpSpPr/>
            <p:nvPr/>
          </p:nvGrpSpPr>
          <p:grpSpPr>
            <a:xfrm>
              <a:off x="792688" y="-3156331"/>
              <a:ext cx="12646025" cy="2862263"/>
              <a:chOff x="792688" y="-3156331"/>
              <a:chExt cx="12646025" cy="2862263"/>
            </a:xfrm>
            <a:grpFill/>
          </p:grpSpPr>
          <p:sp>
            <p:nvSpPr>
              <p:cNvPr id="10" name="Google Shape;247;p29">
                <a:extLst>
                  <a:ext uri="{FF2B5EF4-FFF2-40B4-BE49-F238E27FC236}">
                    <a16:creationId xmlns:a16="http://schemas.microsoft.com/office/drawing/2014/main" id="{BC53BF78-F0DC-76EC-9390-A26C5701E566}"/>
                  </a:ext>
                </a:extLst>
              </p:cNvPr>
              <p:cNvSpPr/>
              <p:nvPr/>
            </p:nvSpPr>
            <p:spPr>
              <a:xfrm>
                <a:off x="10611376" y="-917956"/>
                <a:ext cx="436563" cy="623888"/>
              </a:xfrm>
              <a:custGeom>
                <a:avLst/>
                <a:gdLst/>
                <a:ahLst/>
                <a:cxnLst/>
                <a:rect l="l" t="t" r="r" b="b"/>
                <a:pathLst>
                  <a:path w="116" h="165" extrusionOk="0">
                    <a:moveTo>
                      <a:pt x="16" y="165"/>
                    </a:moveTo>
                    <a:cubicBezTo>
                      <a:pt x="16" y="158"/>
                      <a:pt x="16" y="150"/>
                      <a:pt x="16" y="142"/>
                    </a:cubicBezTo>
                    <a:cubicBezTo>
                      <a:pt x="20" y="142"/>
                      <a:pt x="23" y="142"/>
                      <a:pt x="26" y="141"/>
                    </a:cubicBezTo>
                    <a:cubicBezTo>
                      <a:pt x="39" y="140"/>
                      <a:pt x="46" y="130"/>
                      <a:pt x="41" y="117"/>
                    </a:cubicBezTo>
                    <a:cubicBezTo>
                      <a:pt x="29" y="82"/>
                      <a:pt x="17" y="46"/>
                      <a:pt x="4" y="11"/>
                    </a:cubicBezTo>
                    <a:cubicBezTo>
                      <a:pt x="3" y="8"/>
                      <a:pt x="2" y="5"/>
                      <a:pt x="0" y="0"/>
                    </a:cubicBezTo>
                    <a:cubicBezTo>
                      <a:pt x="11" y="0"/>
                      <a:pt x="21" y="0"/>
                      <a:pt x="30" y="1"/>
                    </a:cubicBezTo>
                    <a:cubicBezTo>
                      <a:pt x="32" y="1"/>
                      <a:pt x="35" y="5"/>
                      <a:pt x="36" y="7"/>
                    </a:cubicBezTo>
                    <a:cubicBezTo>
                      <a:pt x="42" y="30"/>
                      <a:pt x="49" y="53"/>
                      <a:pt x="56" y="75"/>
                    </a:cubicBezTo>
                    <a:cubicBezTo>
                      <a:pt x="57" y="79"/>
                      <a:pt x="58" y="82"/>
                      <a:pt x="61" y="85"/>
                    </a:cubicBezTo>
                    <a:cubicBezTo>
                      <a:pt x="65" y="70"/>
                      <a:pt x="69" y="55"/>
                      <a:pt x="74" y="40"/>
                    </a:cubicBezTo>
                    <a:cubicBezTo>
                      <a:pt x="77" y="29"/>
                      <a:pt x="80" y="18"/>
                      <a:pt x="82" y="7"/>
                    </a:cubicBezTo>
                    <a:cubicBezTo>
                      <a:pt x="84" y="2"/>
                      <a:pt x="86" y="0"/>
                      <a:pt x="91" y="0"/>
                    </a:cubicBezTo>
                    <a:cubicBezTo>
                      <a:pt x="99" y="1"/>
                      <a:pt x="107" y="0"/>
                      <a:pt x="116" y="0"/>
                    </a:cubicBezTo>
                    <a:cubicBezTo>
                      <a:pt x="113" y="11"/>
                      <a:pt x="109" y="20"/>
                      <a:pt x="106" y="29"/>
                    </a:cubicBezTo>
                    <a:cubicBezTo>
                      <a:pt x="94" y="64"/>
                      <a:pt x="82" y="99"/>
                      <a:pt x="69" y="134"/>
                    </a:cubicBezTo>
                    <a:cubicBezTo>
                      <a:pt x="65" y="148"/>
                      <a:pt x="59" y="160"/>
                      <a:pt x="44" y="165"/>
                    </a:cubicBezTo>
                    <a:cubicBezTo>
                      <a:pt x="35" y="165"/>
                      <a:pt x="25" y="165"/>
                      <a:pt x="16" y="16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nvGrpSpPr>
              <p:cNvPr id="11" name="Google Shape;248;p29">
                <a:extLst>
                  <a:ext uri="{FF2B5EF4-FFF2-40B4-BE49-F238E27FC236}">
                    <a16:creationId xmlns:a16="http://schemas.microsoft.com/office/drawing/2014/main" id="{C0D2E86D-2237-94EA-24A8-119CCB5B1EB9}"/>
                  </a:ext>
                </a:extLst>
              </p:cNvPr>
              <p:cNvGrpSpPr/>
              <p:nvPr/>
            </p:nvGrpSpPr>
            <p:grpSpPr>
              <a:xfrm>
                <a:off x="792688" y="-3156331"/>
                <a:ext cx="12646025" cy="2711451"/>
                <a:chOff x="792688" y="-3156331"/>
                <a:chExt cx="12646025" cy="2711451"/>
              </a:xfrm>
              <a:grpFill/>
            </p:grpSpPr>
            <p:sp>
              <p:nvSpPr>
                <p:cNvPr id="12" name="Google Shape;249;p29">
                  <a:extLst>
                    <a:ext uri="{FF2B5EF4-FFF2-40B4-BE49-F238E27FC236}">
                      <a16:creationId xmlns:a16="http://schemas.microsoft.com/office/drawing/2014/main" id="{AAA4D352-9F80-058C-9A8A-CA67CD5FC250}"/>
                    </a:ext>
                  </a:extLst>
                </p:cNvPr>
                <p:cNvSpPr/>
                <p:nvPr/>
              </p:nvSpPr>
              <p:spPr>
                <a:xfrm>
                  <a:off x="4815413" y="-3156331"/>
                  <a:ext cx="2255838" cy="2171700"/>
                </a:xfrm>
                <a:custGeom>
                  <a:avLst/>
                  <a:gdLst/>
                  <a:ahLst/>
                  <a:cxnLst/>
                  <a:rect l="l" t="t" r="r" b="b"/>
                  <a:pathLst>
                    <a:path w="599" h="575" extrusionOk="0">
                      <a:moveTo>
                        <a:pt x="325" y="0"/>
                      </a:moveTo>
                      <a:cubicBezTo>
                        <a:pt x="342" y="3"/>
                        <a:pt x="359" y="5"/>
                        <a:pt x="376" y="10"/>
                      </a:cubicBezTo>
                      <a:cubicBezTo>
                        <a:pt x="482" y="43"/>
                        <a:pt x="549" y="114"/>
                        <a:pt x="570" y="222"/>
                      </a:cubicBezTo>
                      <a:cubicBezTo>
                        <a:pt x="599" y="369"/>
                        <a:pt x="509" y="506"/>
                        <a:pt x="363" y="540"/>
                      </a:cubicBezTo>
                      <a:cubicBezTo>
                        <a:pt x="213" y="575"/>
                        <a:pt x="70" y="481"/>
                        <a:pt x="36" y="338"/>
                      </a:cubicBezTo>
                      <a:cubicBezTo>
                        <a:pt x="0" y="186"/>
                        <a:pt x="93" y="40"/>
                        <a:pt x="246" y="6"/>
                      </a:cubicBezTo>
                      <a:cubicBezTo>
                        <a:pt x="257" y="3"/>
                        <a:pt x="269" y="2"/>
                        <a:pt x="280" y="0"/>
                      </a:cubicBezTo>
                      <a:cubicBezTo>
                        <a:pt x="295" y="0"/>
                        <a:pt x="310" y="0"/>
                        <a:pt x="325" y="0"/>
                      </a:cubicBezTo>
                      <a:close/>
                      <a:moveTo>
                        <a:pt x="518" y="382"/>
                      </a:moveTo>
                      <a:cubicBezTo>
                        <a:pt x="519" y="381"/>
                        <a:pt x="519" y="380"/>
                        <a:pt x="520" y="379"/>
                      </a:cubicBezTo>
                      <a:cubicBezTo>
                        <a:pt x="521" y="378"/>
                        <a:pt x="521" y="377"/>
                        <a:pt x="522" y="376"/>
                      </a:cubicBezTo>
                      <a:cubicBezTo>
                        <a:pt x="535" y="346"/>
                        <a:pt x="543" y="316"/>
                        <a:pt x="544" y="283"/>
                      </a:cubicBezTo>
                      <a:cubicBezTo>
                        <a:pt x="544" y="277"/>
                        <a:pt x="542" y="273"/>
                        <a:pt x="536" y="269"/>
                      </a:cubicBezTo>
                      <a:cubicBezTo>
                        <a:pt x="465" y="229"/>
                        <a:pt x="394" y="187"/>
                        <a:pt x="323" y="147"/>
                      </a:cubicBezTo>
                      <a:cubicBezTo>
                        <a:pt x="321" y="145"/>
                        <a:pt x="319" y="145"/>
                        <a:pt x="316" y="143"/>
                      </a:cubicBezTo>
                      <a:cubicBezTo>
                        <a:pt x="316" y="159"/>
                        <a:pt x="316" y="173"/>
                        <a:pt x="316" y="187"/>
                      </a:cubicBezTo>
                      <a:cubicBezTo>
                        <a:pt x="318" y="239"/>
                        <a:pt x="340" y="280"/>
                        <a:pt x="386" y="306"/>
                      </a:cubicBezTo>
                      <a:cubicBezTo>
                        <a:pt x="410" y="320"/>
                        <a:pt x="434" y="334"/>
                        <a:pt x="458" y="347"/>
                      </a:cubicBezTo>
                      <a:cubicBezTo>
                        <a:pt x="478" y="359"/>
                        <a:pt x="498" y="370"/>
                        <a:pt x="518" y="382"/>
                      </a:cubicBezTo>
                      <a:close/>
                      <a:moveTo>
                        <a:pt x="100" y="408"/>
                      </a:moveTo>
                      <a:cubicBezTo>
                        <a:pt x="100" y="410"/>
                        <a:pt x="101" y="411"/>
                        <a:pt x="101" y="411"/>
                      </a:cubicBezTo>
                      <a:cubicBezTo>
                        <a:pt x="121" y="440"/>
                        <a:pt x="145" y="463"/>
                        <a:pt x="175" y="481"/>
                      </a:cubicBezTo>
                      <a:cubicBezTo>
                        <a:pt x="180" y="484"/>
                        <a:pt x="183" y="483"/>
                        <a:pt x="187" y="480"/>
                      </a:cubicBezTo>
                      <a:cubicBezTo>
                        <a:pt x="258" y="439"/>
                        <a:pt x="329" y="399"/>
                        <a:pt x="399" y="358"/>
                      </a:cubicBezTo>
                      <a:cubicBezTo>
                        <a:pt x="402" y="356"/>
                        <a:pt x="404" y="355"/>
                        <a:pt x="407" y="352"/>
                      </a:cubicBezTo>
                      <a:cubicBezTo>
                        <a:pt x="394" y="345"/>
                        <a:pt x="382" y="338"/>
                        <a:pt x="370" y="331"/>
                      </a:cubicBezTo>
                      <a:cubicBezTo>
                        <a:pt x="323" y="306"/>
                        <a:pt x="276" y="305"/>
                        <a:pt x="230" y="332"/>
                      </a:cubicBezTo>
                      <a:cubicBezTo>
                        <a:pt x="208" y="345"/>
                        <a:pt x="187" y="357"/>
                        <a:pt x="165" y="370"/>
                      </a:cubicBezTo>
                      <a:cubicBezTo>
                        <a:pt x="143" y="382"/>
                        <a:pt x="122" y="395"/>
                        <a:pt x="100" y="408"/>
                      </a:cubicBezTo>
                      <a:close/>
                      <a:moveTo>
                        <a:pt x="180" y="327"/>
                      </a:moveTo>
                      <a:cubicBezTo>
                        <a:pt x="194" y="318"/>
                        <a:pt x="207" y="311"/>
                        <a:pt x="219" y="304"/>
                      </a:cubicBezTo>
                      <a:cubicBezTo>
                        <a:pt x="263" y="277"/>
                        <a:pt x="286" y="238"/>
                        <a:pt x="286" y="185"/>
                      </a:cubicBezTo>
                      <a:cubicBezTo>
                        <a:pt x="285" y="138"/>
                        <a:pt x="286" y="90"/>
                        <a:pt x="286" y="43"/>
                      </a:cubicBezTo>
                      <a:cubicBezTo>
                        <a:pt x="286" y="39"/>
                        <a:pt x="286" y="36"/>
                        <a:pt x="286" y="32"/>
                      </a:cubicBezTo>
                      <a:cubicBezTo>
                        <a:pt x="281" y="32"/>
                        <a:pt x="277" y="32"/>
                        <a:pt x="274" y="32"/>
                      </a:cubicBezTo>
                      <a:cubicBezTo>
                        <a:pt x="244" y="36"/>
                        <a:pt x="215" y="45"/>
                        <a:pt x="188" y="58"/>
                      </a:cubicBezTo>
                      <a:cubicBezTo>
                        <a:pt x="182" y="62"/>
                        <a:pt x="180" y="66"/>
                        <a:pt x="180" y="72"/>
                      </a:cubicBezTo>
                      <a:cubicBezTo>
                        <a:pt x="180" y="153"/>
                        <a:pt x="180" y="234"/>
                        <a:pt x="180" y="315"/>
                      </a:cubicBezTo>
                      <a:cubicBezTo>
                        <a:pt x="180" y="318"/>
                        <a:pt x="180" y="321"/>
                        <a:pt x="180" y="327"/>
                      </a:cubicBezTo>
                      <a:close/>
                      <a:moveTo>
                        <a:pt x="148" y="222"/>
                      </a:moveTo>
                      <a:cubicBezTo>
                        <a:pt x="145" y="224"/>
                        <a:pt x="142" y="225"/>
                        <a:pt x="140" y="226"/>
                      </a:cubicBezTo>
                      <a:cubicBezTo>
                        <a:pt x="115" y="241"/>
                        <a:pt x="90" y="255"/>
                        <a:pt x="65" y="269"/>
                      </a:cubicBezTo>
                      <a:cubicBezTo>
                        <a:pt x="60" y="272"/>
                        <a:pt x="58" y="276"/>
                        <a:pt x="58" y="282"/>
                      </a:cubicBezTo>
                      <a:cubicBezTo>
                        <a:pt x="60" y="314"/>
                        <a:pt x="67" y="345"/>
                        <a:pt x="80" y="374"/>
                      </a:cubicBezTo>
                      <a:cubicBezTo>
                        <a:pt x="81" y="377"/>
                        <a:pt x="83" y="379"/>
                        <a:pt x="84" y="382"/>
                      </a:cubicBezTo>
                      <a:cubicBezTo>
                        <a:pt x="104" y="371"/>
                        <a:pt x="123" y="360"/>
                        <a:pt x="142" y="349"/>
                      </a:cubicBezTo>
                      <a:cubicBezTo>
                        <a:pt x="147" y="346"/>
                        <a:pt x="149" y="342"/>
                        <a:pt x="149" y="336"/>
                      </a:cubicBezTo>
                      <a:cubicBezTo>
                        <a:pt x="149" y="301"/>
                        <a:pt x="149" y="267"/>
                        <a:pt x="149" y="232"/>
                      </a:cubicBezTo>
                      <a:cubicBezTo>
                        <a:pt x="149" y="229"/>
                        <a:pt x="149" y="227"/>
                        <a:pt x="148" y="222"/>
                      </a:cubicBezTo>
                      <a:close/>
                      <a:moveTo>
                        <a:pt x="422" y="167"/>
                      </a:moveTo>
                      <a:cubicBezTo>
                        <a:pt x="423" y="165"/>
                        <a:pt x="423" y="164"/>
                        <a:pt x="423" y="163"/>
                      </a:cubicBezTo>
                      <a:cubicBezTo>
                        <a:pt x="423" y="131"/>
                        <a:pt x="423" y="100"/>
                        <a:pt x="423" y="68"/>
                      </a:cubicBezTo>
                      <a:cubicBezTo>
                        <a:pt x="423" y="66"/>
                        <a:pt x="420" y="62"/>
                        <a:pt x="418" y="61"/>
                      </a:cubicBezTo>
                      <a:cubicBezTo>
                        <a:pt x="398" y="53"/>
                        <a:pt x="377" y="44"/>
                        <a:pt x="356" y="37"/>
                      </a:cubicBezTo>
                      <a:cubicBezTo>
                        <a:pt x="344" y="33"/>
                        <a:pt x="330" y="33"/>
                        <a:pt x="316" y="31"/>
                      </a:cubicBezTo>
                      <a:cubicBezTo>
                        <a:pt x="316" y="55"/>
                        <a:pt x="316" y="77"/>
                        <a:pt x="316" y="99"/>
                      </a:cubicBezTo>
                      <a:cubicBezTo>
                        <a:pt x="316" y="105"/>
                        <a:pt x="318" y="108"/>
                        <a:pt x="323" y="110"/>
                      </a:cubicBezTo>
                      <a:cubicBezTo>
                        <a:pt x="350" y="126"/>
                        <a:pt x="376" y="141"/>
                        <a:pt x="403" y="157"/>
                      </a:cubicBezTo>
                      <a:cubicBezTo>
                        <a:pt x="409" y="160"/>
                        <a:pt x="415" y="163"/>
                        <a:pt x="422" y="167"/>
                      </a:cubicBezTo>
                      <a:close/>
                      <a:moveTo>
                        <a:pt x="333" y="432"/>
                      </a:moveTo>
                      <a:cubicBezTo>
                        <a:pt x="334" y="433"/>
                        <a:pt x="335" y="434"/>
                        <a:pt x="335" y="435"/>
                      </a:cubicBezTo>
                      <a:cubicBezTo>
                        <a:pt x="363" y="450"/>
                        <a:pt x="390" y="466"/>
                        <a:pt x="418" y="482"/>
                      </a:cubicBezTo>
                      <a:cubicBezTo>
                        <a:pt x="420" y="483"/>
                        <a:pt x="425" y="483"/>
                        <a:pt x="428" y="481"/>
                      </a:cubicBezTo>
                      <a:cubicBezTo>
                        <a:pt x="445" y="468"/>
                        <a:pt x="462" y="454"/>
                        <a:pt x="478" y="440"/>
                      </a:cubicBezTo>
                      <a:cubicBezTo>
                        <a:pt x="488" y="431"/>
                        <a:pt x="495" y="420"/>
                        <a:pt x="504" y="409"/>
                      </a:cubicBezTo>
                      <a:cubicBezTo>
                        <a:pt x="482" y="396"/>
                        <a:pt x="462" y="384"/>
                        <a:pt x="442" y="373"/>
                      </a:cubicBezTo>
                      <a:cubicBezTo>
                        <a:pt x="440" y="372"/>
                        <a:pt x="436" y="373"/>
                        <a:pt x="434" y="374"/>
                      </a:cubicBezTo>
                      <a:cubicBezTo>
                        <a:pt x="421" y="381"/>
                        <a:pt x="409" y="388"/>
                        <a:pt x="397" y="395"/>
                      </a:cubicBezTo>
                      <a:cubicBezTo>
                        <a:pt x="376" y="407"/>
                        <a:pt x="355" y="420"/>
                        <a:pt x="333" y="43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3" name="Google Shape;250;p29">
                  <a:extLst>
                    <a:ext uri="{FF2B5EF4-FFF2-40B4-BE49-F238E27FC236}">
                      <a16:creationId xmlns:a16="http://schemas.microsoft.com/office/drawing/2014/main" id="{77928092-2BD2-4212-CE7F-CB6E77DFF1E0}"/>
                    </a:ext>
                  </a:extLst>
                </p:cNvPr>
                <p:cNvSpPr/>
                <p:nvPr/>
              </p:nvSpPr>
              <p:spPr>
                <a:xfrm>
                  <a:off x="792688" y="-2164143"/>
                  <a:ext cx="836613" cy="903288"/>
                </a:xfrm>
                <a:custGeom>
                  <a:avLst/>
                  <a:gdLst/>
                  <a:ahLst/>
                  <a:cxnLst/>
                  <a:rect l="l" t="t" r="r" b="b"/>
                  <a:pathLst>
                    <a:path w="222" h="239" extrusionOk="0">
                      <a:moveTo>
                        <a:pt x="0" y="101"/>
                      </a:moveTo>
                      <a:cubicBezTo>
                        <a:pt x="3" y="91"/>
                        <a:pt x="5" y="81"/>
                        <a:pt x="8" y="71"/>
                      </a:cubicBezTo>
                      <a:cubicBezTo>
                        <a:pt x="27" y="14"/>
                        <a:pt x="81" y="0"/>
                        <a:pt x="120" y="4"/>
                      </a:cubicBezTo>
                      <a:cubicBezTo>
                        <a:pt x="153" y="8"/>
                        <a:pt x="179" y="22"/>
                        <a:pt x="196" y="51"/>
                      </a:cubicBezTo>
                      <a:cubicBezTo>
                        <a:pt x="222" y="94"/>
                        <a:pt x="217" y="167"/>
                        <a:pt x="186" y="202"/>
                      </a:cubicBezTo>
                      <a:cubicBezTo>
                        <a:pt x="161" y="230"/>
                        <a:pt x="128" y="239"/>
                        <a:pt x="92" y="234"/>
                      </a:cubicBezTo>
                      <a:cubicBezTo>
                        <a:pt x="40" y="227"/>
                        <a:pt x="15" y="201"/>
                        <a:pt x="3" y="149"/>
                      </a:cubicBezTo>
                      <a:cubicBezTo>
                        <a:pt x="3" y="145"/>
                        <a:pt x="1" y="141"/>
                        <a:pt x="0" y="138"/>
                      </a:cubicBezTo>
                      <a:cubicBezTo>
                        <a:pt x="0" y="125"/>
                        <a:pt x="0" y="113"/>
                        <a:pt x="0" y="101"/>
                      </a:cubicBezTo>
                      <a:close/>
                      <a:moveTo>
                        <a:pt x="45" y="120"/>
                      </a:moveTo>
                      <a:cubicBezTo>
                        <a:pt x="47" y="132"/>
                        <a:pt x="48" y="145"/>
                        <a:pt x="52" y="157"/>
                      </a:cubicBezTo>
                      <a:cubicBezTo>
                        <a:pt x="59" y="180"/>
                        <a:pt x="75" y="194"/>
                        <a:pt x="100" y="197"/>
                      </a:cubicBezTo>
                      <a:cubicBezTo>
                        <a:pt x="123" y="199"/>
                        <a:pt x="143" y="192"/>
                        <a:pt x="155" y="171"/>
                      </a:cubicBezTo>
                      <a:cubicBezTo>
                        <a:pt x="173" y="138"/>
                        <a:pt x="173" y="103"/>
                        <a:pt x="155" y="69"/>
                      </a:cubicBezTo>
                      <a:cubicBezTo>
                        <a:pt x="145" y="49"/>
                        <a:pt x="127" y="41"/>
                        <a:pt x="105" y="42"/>
                      </a:cubicBezTo>
                      <a:cubicBezTo>
                        <a:pt x="83" y="42"/>
                        <a:pt x="65" y="53"/>
                        <a:pt x="55" y="74"/>
                      </a:cubicBezTo>
                      <a:cubicBezTo>
                        <a:pt x="48" y="88"/>
                        <a:pt x="46" y="104"/>
                        <a:pt x="45" y="12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4" name="Google Shape;251;p29">
                  <a:extLst>
                    <a:ext uri="{FF2B5EF4-FFF2-40B4-BE49-F238E27FC236}">
                      <a16:creationId xmlns:a16="http://schemas.microsoft.com/office/drawing/2014/main" id="{4D1F239B-D8EB-1FAE-5F43-D0A4E7E81FEC}"/>
                    </a:ext>
                  </a:extLst>
                </p:cNvPr>
                <p:cNvSpPr/>
                <p:nvPr/>
              </p:nvSpPr>
              <p:spPr>
                <a:xfrm>
                  <a:off x="12867213" y="-1940306"/>
                  <a:ext cx="554038" cy="644525"/>
                </a:xfrm>
                <a:custGeom>
                  <a:avLst/>
                  <a:gdLst/>
                  <a:ahLst/>
                  <a:cxnLst/>
                  <a:rect l="l" t="t" r="r" b="b"/>
                  <a:pathLst>
                    <a:path w="147" h="171" extrusionOk="0">
                      <a:moveTo>
                        <a:pt x="147" y="171"/>
                      </a:moveTo>
                      <a:cubicBezTo>
                        <a:pt x="133" y="171"/>
                        <a:pt x="119" y="171"/>
                        <a:pt x="104" y="171"/>
                      </a:cubicBezTo>
                      <a:cubicBezTo>
                        <a:pt x="104" y="162"/>
                        <a:pt x="104" y="154"/>
                        <a:pt x="104" y="145"/>
                      </a:cubicBezTo>
                      <a:cubicBezTo>
                        <a:pt x="104" y="121"/>
                        <a:pt x="104" y="97"/>
                        <a:pt x="104" y="73"/>
                      </a:cubicBezTo>
                      <a:cubicBezTo>
                        <a:pt x="104" y="49"/>
                        <a:pt x="96" y="39"/>
                        <a:pt x="77" y="39"/>
                      </a:cubicBezTo>
                      <a:cubicBezTo>
                        <a:pt x="57" y="38"/>
                        <a:pt x="42" y="52"/>
                        <a:pt x="42" y="74"/>
                      </a:cubicBezTo>
                      <a:cubicBezTo>
                        <a:pt x="41" y="94"/>
                        <a:pt x="42" y="115"/>
                        <a:pt x="42" y="136"/>
                      </a:cubicBezTo>
                      <a:cubicBezTo>
                        <a:pt x="42" y="147"/>
                        <a:pt x="42" y="159"/>
                        <a:pt x="42" y="170"/>
                      </a:cubicBezTo>
                      <a:cubicBezTo>
                        <a:pt x="27" y="170"/>
                        <a:pt x="14" y="170"/>
                        <a:pt x="0" y="170"/>
                      </a:cubicBezTo>
                      <a:cubicBezTo>
                        <a:pt x="0" y="117"/>
                        <a:pt x="0" y="63"/>
                        <a:pt x="0" y="9"/>
                      </a:cubicBezTo>
                      <a:cubicBezTo>
                        <a:pt x="13" y="9"/>
                        <a:pt x="26" y="9"/>
                        <a:pt x="40" y="9"/>
                      </a:cubicBezTo>
                      <a:cubicBezTo>
                        <a:pt x="40" y="16"/>
                        <a:pt x="40" y="23"/>
                        <a:pt x="40" y="32"/>
                      </a:cubicBezTo>
                      <a:cubicBezTo>
                        <a:pt x="42" y="29"/>
                        <a:pt x="43" y="28"/>
                        <a:pt x="43" y="28"/>
                      </a:cubicBezTo>
                      <a:cubicBezTo>
                        <a:pt x="59" y="4"/>
                        <a:pt x="82" y="0"/>
                        <a:pt x="108" y="6"/>
                      </a:cubicBezTo>
                      <a:cubicBezTo>
                        <a:pt x="126" y="10"/>
                        <a:pt x="138" y="21"/>
                        <a:pt x="144" y="39"/>
                      </a:cubicBezTo>
                      <a:cubicBezTo>
                        <a:pt x="145" y="41"/>
                        <a:pt x="146" y="44"/>
                        <a:pt x="147" y="46"/>
                      </a:cubicBezTo>
                      <a:cubicBezTo>
                        <a:pt x="147" y="88"/>
                        <a:pt x="147" y="130"/>
                        <a:pt x="147" y="17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5" name="Google Shape;252;p29">
                  <a:extLst>
                    <a:ext uri="{FF2B5EF4-FFF2-40B4-BE49-F238E27FC236}">
                      <a16:creationId xmlns:a16="http://schemas.microsoft.com/office/drawing/2014/main" id="{5DAE1730-6293-5804-714E-8CCBE63987FC}"/>
                    </a:ext>
                  </a:extLst>
                </p:cNvPr>
                <p:cNvSpPr/>
                <p:nvPr/>
              </p:nvSpPr>
              <p:spPr>
                <a:xfrm>
                  <a:off x="2740551" y="-1948243"/>
                  <a:ext cx="609600" cy="909638"/>
                </a:xfrm>
                <a:custGeom>
                  <a:avLst/>
                  <a:gdLst/>
                  <a:ahLst/>
                  <a:cxnLst/>
                  <a:rect l="l" t="t" r="r" b="b"/>
                  <a:pathLst>
                    <a:path w="162" h="241" extrusionOk="0">
                      <a:moveTo>
                        <a:pt x="9" y="191"/>
                      </a:moveTo>
                      <a:cubicBezTo>
                        <a:pt x="23" y="191"/>
                        <a:pt x="37" y="191"/>
                        <a:pt x="50" y="191"/>
                      </a:cubicBezTo>
                      <a:cubicBezTo>
                        <a:pt x="52" y="191"/>
                        <a:pt x="54" y="193"/>
                        <a:pt x="55" y="194"/>
                      </a:cubicBezTo>
                      <a:cubicBezTo>
                        <a:pt x="56" y="196"/>
                        <a:pt x="57" y="199"/>
                        <a:pt x="59" y="201"/>
                      </a:cubicBezTo>
                      <a:cubicBezTo>
                        <a:pt x="76" y="217"/>
                        <a:pt x="112" y="207"/>
                        <a:pt x="117" y="185"/>
                      </a:cubicBezTo>
                      <a:cubicBezTo>
                        <a:pt x="120" y="175"/>
                        <a:pt x="119" y="163"/>
                        <a:pt x="119" y="153"/>
                      </a:cubicBezTo>
                      <a:cubicBezTo>
                        <a:pt x="110" y="159"/>
                        <a:pt x="102" y="168"/>
                        <a:pt x="92" y="171"/>
                      </a:cubicBezTo>
                      <a:cubicBezTo>
                        <a:pt x="61" y="181"/>
                        <a:pt x="26" y="165"/>
                        <a:pt x="14" y="135"/>
                      </a:cubicBezTo>
                      <a:cubicBezTo>
                        <a:pt x="0" y="104"/>
                        <a:pt x="0" y="71"/>
                        <a:pt x="16" y="40"/>
                      </a:cubicBezTo>
                      <a:cubicBezTo>
                        <a:pt x="29" y="13"/>
                        <a:pt x="59" y="0"/>
                        <a:pt x="88" y="7"/>
                      </a:cubicBezTo>
                      <a:cubicBezTo>
                        <a:pt x="102" y="11"/>
                        <a:pt x="112" y="20"/>
                        <a:pt x="121" y="32"/>
                      </a:cubicBezTo>
                      <a:cubicBezTo>
                        <a:pt x="121" y="25"/>
                        <a:pt x="122" y="18"/>
                        <a:pt x="122" y="11"/>
                      </a:cubicBezTo>
                      <a:cubicBezTo>
                        <a:pt x="135" y="11"/>
                        <a:pt x="148" y="11"/>
                        <a:pt x="161" y="11"/>
                      </a:cubicBezTo>
                      <a:cubicBezTo>
                        <a:pt x="161" y="13"/>
                        <a:pt x="161" y="15"/>
                        <a:pt x="161" y="17"/>
                      </a:cubicBezTo>
                      <a:cubicBezTo>
                        <a:pt x="161" y="69"/>
                        <a:pt x="162" y="120"/>
                        <a:pt x="161" y="172"/>
                      </a:cubicBezTo>
                      <a:cubicBezTo>
                        <a:pt x="161" y="212"/>
                        <a:pt x="141" y="234"/>
                        <a:pt x="101" y="238"/>
                      </a:cubicBezTo>
                      <a:cubicBezTo>
                        <a:pt x="81" y="240"/>
                        <a:pt x="62" y="241"/>
                        <a:pt x="43" y="233"/>
                      </a:cubicBezTo>
                      <a:cubicBezTo>
                        <a:pt x="28" y="227"/>
                        <a:pt x="15" y="218"/>
                        <a:pt x="10" y="201"/>
                      </a:cubicBezTo>
                      <a:cubicBezTo>
                        <a:pt x="10" y="200"/>
                        <a:pt x="9" y="198"/>
                        <a:pt x="9" y="196"/>
                      </a:cubicBezTo>
                      <a:cubicBezTo>
                        <a:pt x="9" y="195"/>
                        <a:pt x="9" y="193"/>
                        <a:pt x="9" y="191"/>
                      </a:cubicBezTo>
                      <a:close/>
                      <a:moveTo>
                        <a:pt x="46" y="92"/>
                      </a:moveTo>
                      <a:cubicBezTo>
                        <a:pt x="49" y="103"/>
                        <a:pt x="51" y="114"/>
                        <a:pt x="56" y="124"/>
                      </a:cubicBezTo>
                      <a:cubicBezTo>
                        <a:pt x="68" y="144"/>
                        <a:pt x="101" y="143"/>
                        <a:pt x="112" y="123"/>
                      </a:cubicBezTo>
                      <a:cubicBezTo>
                        <a:pt x="124" y="101"/>
                        <a:pt x="124" y="78"/>
                        <a:pt x="110" y="56"/>
                      </a:cubicBezTo>
                      <a:cubicBezTo>
                        <a:pt x="97" y="35"/>
                        <a:pt x="65" y="37"/>
                        <a:pt x="55" y="60"/>
                      </a:cubicBezTo>
                      <a:cubicBezTo>
                        <a:pt x="50" y="69"/>
                        <a:pt x="49" y="80"/>
                        <a:pt x="46" y="9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7" name="Google Shape;253;p29">
                  <a:extLst>
                    <a:ext uri="{FF2B5EF4-FFF2-40B4-BE49-F238E27FC236}">
                      <a16:creationId xmlns:a16="http://schemas.microsoft.com/office/drawing/2014/main" id="{8A1369EF-1AD5-9808-9D82-AC0C89BD2C5F}"/>
                    </a:ext>
                  </a:extLst>
                </p:cNvPr>
                <p:cNvSpPr/>
                <p:nvPr/>
              </p:nvSpPr>
              <p:spPr>
                <a:xfrm>
                  <a:off x="7060138" y="-2129218"/>
                  <a:ext cx="782638" cy="833438"/>
                </a:xfrm>
                <a:custGeom>
                  <a:avLst/>
                  <a:gdLst/>
                  <a:ahLst/>
                  <a:cxnLst/>
                  <a:rect l="l" t="t" r="r" b="b"/>
                  <a:pathLst>
                    <a:path w="208" h="221" extrusionOk="0">
                      <a:moveTo>
                        <a:pt x="208" y="221"/>
                      </a:moveTo>
                      <a:cubicBezTo>
                        <a:pt x="192" y="221"/>
                        <a:pt x="176" y="221"/>
                        <a:pt x="160" y="221"/>
                      </a:cubicBezTo>
                      <a:cubicBezTo>
                        <a:pt x="156" y="208"/>
                        <a:pt x="151" y="195"/>
                        <a:pt x="148" y="181"/>
                      </a:cubicBezTo>
                      <a:cubicBezTo>
                        <a:pt x="146" y="176"/>
                        <a:pt x="144" y="175"/>
                        <a:pt x="138" y="175"/>
                      </a:cubicBezTo>
                      <a:cubicBezTo>
                        <a:pt x="116" y="175"/>
                        <a:pt x="93" y="175"/>
                        <a:pt x="70" y="175"/>
                      </a:cubicBezTo>
                      <a:cubicBezTo>
                        <a:pt x="65" y="175"/>
                        <a:pt x="62" y="177"/>
                        <a:pt x="61" y="181"/>
                      </a:cubicBezTo>
                      <a:cubicBezTo>
                        <a:pt x="57" y="192"/>
                        <a:pt x="54" y="204"/>
                        <a:pt x="50" y="215"/>
                      </a:cubicBezTo>
                      <a:cubicBezTo>
                        <a:pt x="49" y="217"/>
                        <a:pt x="46" y="221"/>
                        <a:pt x="44" y="221"/>
                      </a:cubicBezTo>
                      <a:cubicBezTo>
                        <a:pt x="30" y="221"/>
                        <a:pt x="16" y="221"/>
                        <a:pt x="0" y="221"/>
                      </a:cubicBezTo>
                      <a:cubicBezTo>
                        <a:pt x="5" y="208"/>
                        <a:pt x="9" y="197"/>
                        <a:pt x="13" y="185"/>
                      </a:cubicBezTo>
                      <a:cubicBezTo>
                        <a:pt x="34" y="126"/>
                        <a:pt x="55" y="67"/>
                        <a:pt x="76" y="8"/>
                      </a:cubicBezTo>
                      <a:cubicBezTo>
                        <a:pt x="78" y="3"/>
                        <a:pt x="80" y="0"/>
                        <a:pt x="86" y="1"/>
                      </a:cubicBezTo>
                      <a:cubicBezTo>
                        <a:pt x="99" y="1"/>
                        <a:pt x="112" y="0"/>
                        <a:pt x="125" y="1"/>
                      </a:cubicBezTo>
                      <a:cubicBezTo>
                        <a:pt x="128" y="1"/>
                        <a:pt x="132" y="4"/>
                        <a:pt x="133" y="6"/>
                      </a:cubicBezTo>
                      <a:cubicBezTo>
                        <a:pt x="158" y="77"/>
                        <a:pt x="183" y="148"/>
                        <a:pt x="208" y="219"/>
                      </a:cubicBezTo>
                      <a:cubicBezTo>
                        <a:pt x="208" y="219"/>
                        <a:pt x="208" y="219"/>
                        <a:pt x="208" y="221"/>
                      </a:cubicBezTo>
                      <a:close/>
                      <a:moveTo>
                        <a:pt x="75" y="137"/>
                      </a:moveTo>
                      <a:cubicBezTo>
                        <a:pt x="95" y="137"/>
                        <a:pt x="113" y="137"/>
                        <a:pt x="133" y="137"/>
                      </a:cubicBezTo>
                      <a:cubicBezTo>
                        <a:pt x="123" y="108"/>
                        <a:pt x="115" y="79"/>
                        <a:pt x="106" y="51"/>
                      </a:cubicBezTo>
                      <a:cubicBezTo>
                        <a:pt x="105" y="51"/>
                        <a:pt x="104" y="51"/>
                        <a:pt x="103" y="51"/>
                      </a:cubicBezTo>
                      <a:cubicBezTo>
                        <a:pt x="94" y="79"/>
                        <a:pt x="85" y="108"/>
                        <a:pt x="75" y="13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8" name="Google Shape;254;p29">
                  <a:extLst>
                    <a:ext uri="{FF2B5EF4-FFF2-40B4-BE49-F238E27FC236}">
                      <a16:creationId xmlns:a16="http://schemas.microsoft.com/office/drawing/2014/main" id="{BC3884CE-1145-2D06-E3F1-86B1426F687D}"/>
                    </a:ext>
                  </a:extLst>
                </p:cNvPr>
                <p:cNvSpPr/>
                <p:nvPr/>
              </p:nvSpPr>
              <p:spPr>
                <a:xfrm>
                  <a:off x="10798701" y="-1933956"/>
                  <a:ext cx="581025" cy="669925"/>
                </a:xfrm>
                <a:custGeom>
                  <a:avLst/>
                  <a:gdLst/>
                  <a:ahLst/>
                  <a:cxnLst/>
                  <a:rect l="l" t="t" r="r" b="b"/>
                  <a:pathLst>
                    <a:path w="154" h="177" extrusionOk="0">
                      <a:moveTo>
                        <a:pt x="8" y="57"/>
                      </a:moveTo>
                      <a:cubicBezTo>
                        <a:pt x="8" y="29"/>
                        <a:pt x="25" y="9"/>
                        <a:pt x="53" y="4"/>
                      </a:cubicBezTo>
                      <a:cubicBezTo>
                        <a:pt x="74" y="0"/>
                        <a:pt x="94" y="0"/>
                        <a:pt x="114" y="7"/>
                      </a:cubicBezTo>
                      <a:cubicBezTo>
                        <a:pt x="135" y="15"/>
                        <a:pt x="145" y="29"/>
                        <a:pt x="145" y="51"/>
                      </a:cubicBezTo>
                      <a:cubicBezTo>
                        <a:pt x="145" y="80"/>
                        <a:pt x="145" y="108"/>
                        <a:pt x="145" y="137"/>
                      </a:cubicBezTo>
                      <a:cubicBezTo>
                        <a:pt x="145" y="147"/>
                        <a:pt x="144" y="156"/>
                        <a:pt x="153" y="163"/>
                      </a:cubicBezTo>
                      <a:cubicBezTo>
                        <a:pt x="153" y="164"/>
                        <a:pt x="154" y="165"/>
                        <a:pt x="154" y="165"/>
                      </a:cubicBezTo>
                      <a:cubicBezTo>
                        <a:pt x="154" y="166"/>
                        <a:pt x="153" y="167"/>
                        <a:pt x="153" y="169"/>
                      </a:cubicBezTo>
                      <a:cubicBezTo>
                        <a:pt x="139" y="169"/>
                        <a:pt x="126" y="169"/>
                        <a:pt x="112" y="169"/>
                      </a:cubicBezTo>
                      <a:cubicBezTo>
                        <a:pt x="110" y="169"/>
                        <a:pt x="108" y="166"/>
                        <a:pt x="107" y="163"/>
                      </a:cubicBezTo>
                      <a:cubicBezTo>
                        <a:pt x="105" y="159"/>
                        <a:pt x="105" y="155"/>
                        <a:pt x="104" y="150"/>
                      </a:cubicBezTo>
                      <a:cubicBezTo>
                        <a:pt x="101" y="153"/>
                        <a:pt x="98" y="155"/>
                        <a:pt x="96" y="157"/>
                      </a:cubicBezTo>
                      <a:cubicBezTo>
                        <a:pt x="77" y="173"/>
                        <a:pt x="56" y="177"/>
                        <a:pt x="33" y="170"/>
                      </a:cubicBezTo>
                      <a:cubicBezTo>
                        <a:pt x="13" y="165"/>
                        <a:pt x="3" y="150"/>
                        <a:pt x="1" y="127"/>
                      </a:cubicBezTo>
                      <a:cubicBezTo>
                        <a:pt x="0" y="107"/>
                        <a:pt x="11" y="87"/>
                        <a:pt x="30" y="80"/>
                      </a:cubicBezTo>
                      <a:cubicBezTo>
                        <a:pt x="44" y="75"/>
                        <a:pt x="59" y="73"/>
                        <a:pt x="74" y="70"/>
                      </a:cubicBezTo>
                      <a:cubicBezTo>
                        <a:pt x="80" y="69"/>
                        <a:pt x="85" y="68"/>
                        <a:pt x="91" y="67"/>
                      </a:cubicBezTo>
                      <a:cubicBezTo>
                        <a:pt x="97" y="66"/>
                        <a:pt x="102" y="63"/>
                        <a:pt x="103" y="56"/>
                      </a:cubicBezTo>
                      <a:cubicBezTo>
                        <a:pt x="104" y="49"/>
                        <a:pt x="101" y="43"/>
                        <a:pt x="95" y="39"/>
                      </a:cubicBezTo>
                      <a:cubicBezTo>
                        <a:pt x="78" y="28"/>
                        <a:pt x="56" y="35"/>
                        <a:pt x="48" y="54"/>
                      </a:cubicBezTo>
                      <a:cubicBezTo>
                        <a:pt x="47" y="55"/>
                        <a:pt x="45" y="57"/>
                        <a:pt x="44" y="57"/>
                      </a:cubicBezTo>
                      <a:cubicBezTo>
                        <a:pt x="32" y="58"/>
                        <a:pt x="20" y="57"/>
                        <a:pt x="8" y="57"/>
                      </a:cubicBezTo>
                      <a:close/>
                      <a:moveTo>
                        <a:pt x="102" y="90"/>
                      </a:moveTo>
                      <a:cubicBezTo>
                        <a:pt x="97" y="92"/>
                        <a:pt x="92" y="94"/>
                        <a:pt x="86" y="95"/>
                      </a:cubicBezTo>
                      <a:cubicBezTo>
                        <a:pt x="81" y="97"/>
                        <a:pt x="76" y="97"/>
                        <a:pt x="70" y="98"/>
                      </a:cubicBezTo>
                      <a:cubicBezTo>
                        <a:pt x="66" y="99"/>
                        <a:pt x="61" y="100"/>
                        <a:pt x="57" y="102"/>
                      </a:cubicBezTo>
                      <a:cubicBezTo>
                        <a:pt x="46" y="107"/>
                        <a:pt x="41" y="117"/>
                        <a:pt x="45" y="129"/>
                      </a:cubicBezTo>
                      <a:cubicBezTo>
                        <a:pt x="47" y="139"/>
                        <a:pt x="56" y="144"/>
                        <a:pt x="68" y="143"/>
                      </a:cubicBezTo>
                      <a:cubicBezTo>
                        <a:pt x="95" y="140"/>
                        <a:pt x="109" y="120"/>
                        <a:pt x="102" y="9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19" name="Google Shape;255;p29">
                  <a:extLst>
                    <a:ext uri="{FF2B5EF4-FFF2-40B4-BE49-F238E27FC236}">
                      <a16:creationId xmlns:a16="http://schemas.microsoft.com/office/drawing/2014/main" id="{AFAAF8DA-7310-EC90-42DA-F7409DDF5299}"/>
                    </a:ext>
                  </a:extLst>
                </p:cNvPr>
                <p:cNvSpPr/>
                <p:nvPr/>
              </p:nvSpPr>
              <p:spPr>
                <a:xfrm>
                  <a:off x="2092851" y="-1940306"/>
                  <a:ext cx="593725" cy="693738"/>
                </a:xfrm>
                <a:custGeom>
                  <a:avLst/>
                  <a:gdLst/>
                  <a:ahLst/>
                  <a:cxnLst/>
                  <a:rect l="l" t="t" r="r" b="b"/>
                  <a:pathLst>
                    <a:path w="158" h="184" extrusionOk="0">
                      <a:moveTo>
                        <a:pt x="155" y="124"/>
                      </a:moveTo>
                      <a:cubicBezTo>
                        <a:pt x="152" y="138"/>
                        <a:pt x="144" y="150"/>
                        <a:pt x="133" y="159"/>
                      </a:cubicBezTo>
                      <a:cubicBezTo>
                        <a:pt x="104" y="184"/>
                        <a:pt x="47" y="180"/>
                        <a:pt x="22" y="151"/>
                      </a:cubicBezTo>
                      <a:cubicBezTo>
                        <a:pt x="17" y="145"/>
                        <a:pt x="13" y="139"/>
                        <a:pt x="11" y="132"/>
                      </a:cubicBezTo>
                      <a:cubicBezTo>
                        <a:pt x="2" y="108"/>
                        <a:pt x="0" y="83"/>
                        <a:pt x="7" y="58"/>
                      </a:cubicBezTo>
                      <a:cubicBezTo>
                        <a:pt x="18" y="15"/>
                        <a:pt x="52" y="0"/>
                        <a:pt x="90" y="4"/>
                      </a:cubicBezTo>
                      <a:cubicBezTo>
                        <a:pt x="136" y="8"/>
                        <a:pt x="153" y="40"/>
                        <a:pt x="156" y="73"/>
                      </a:cubicBezTo>
                      <a:cubicBezTo>
                        <a:pt x="157" y="82"/>
                        <a:pt x="157" y="90"/>
                        <a:pt x="158" y="100"/>
                      </a:cubicBezTo>
                      <a:cubicBezTo>
                        <a:pt x="120" y="100"/>
                        <a:pt x="83" y="100"/>
                        <a:pt x="47" y="100"/>
                      </a:cubicBezTo>
                      <a:cubicBezTo>
                        <a:pt x="44" y="117"/>
                        <a:pt x="53" y="133"/>
                        <a:pt x="67" y="139"/>
                      </a:cubicBezTo>
                      <a:cubicBezTo>
                        <a:pt x="84" y="145"/>
                        <a:pt x="101" y="141"/>
                        <a:pt x="111" y="127"/>
                      </a:cubicBezTo>
                      <a:cubicBezTo>
                        <a:pt x="112" y="126"/>
                        <a:pt x="115" y="124"/>
                        <a:pt x="117" y="124"/>
                      </a:cubicBezTo>
                      <a:cubicBezTo>
                        <a:pt x="129" y="123"/>
                        <a:pt x="142" y="124"/>
                        <a:pt x="155" y="124"/>
                      </a:cubicBezTo>
                      <a:close/>
                      <a:moveTo>
                        <a:pt x="47" y="73"/>
                      </a:moveTo>
                      <a:cubicBezTo>
                        <a:pt x="69" y="73"/>
                        <a:pt x="91" y="73"/>
                        <a:pt x="113" y="73"/>
                      </a:cubicBezTo>
                      <a:cubicBezTo>
                        <a:pt x="115" y="55"/>
                        <a:pt x="102" y="40"/>
                        <a:pt x="83" y="38"/>
                      </a:cubicBezTo>
                      <a:cubicBezTo>
                        <a:pt x="63" y="36"/>
                        <a:pt x="49" y="49"/>
                        <a:pt x="47" y="7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0" name="Google Shape;256;p29">
                  <a:extLst>
                    <a:ext uri="{FF2B5EF4-FFF2-40B4-BE49-F238E27FC236}">
                      <a16:creationId xmlns:a16="http://schemas.microsoft.com/office/drawing/2014/main" id="{C53D9425-5FD9-D2CA-927A-75B51B50E3C8}"/>
                    </a:ext>
                  </a:extLst>
                </p:cNvPr>
                <p:cNvSpPr/>
                <p:nvPr/>
              </p:nvSpPr>
              <p:spPr>
                <a:xfrm>
                  <a:off x="12132201" y="-1951418"/>
                  <a:ext cx="666750" cy="717550"/>
                </a:xfrm>
                <a:custGeom>
                  <a:avLst/>
                  <a:gdLst/>
                  <a:ahLst/>
                  <a:cxnLst/>
                  <a:rect l="l" t="t" r="r" b="b"/>
                  <a:pathLst>
                    <a:path w="177" h="190" extrusionOk="0">
                      <a:moveTo>
                        <a:pt x="0" y="92"/>
                      </a:moveTo>
                      <a:cubicBezTo>
                        <a:pt x="0" y="48"/>
                        <a:pt x="22" y="18"/>
                        <a:pt x="61" y="9"/>
                      </a:cubicBezTo>
                      <a:cubicBezTo>
                        <a:pt x="98" y="0"/>
                        <a:pt x="135" y="13"/>
                        <a:pt x="153" y="42"/>
                      </a:cubicBezTo>
                      <a:cubicBezTo>
                        <a:pt x="177" y="80"/>
                        <a:pt x="168" y="139"/>
                        <a:pt x="133" y="163"/>
                      </a:cubicBezTo>
                      <a:cubicBezTo>
                        <a:pt x="96" y="190"/>
                        <a:pt x="37" y="180"/>
                        <a:pt x="13" y="143"/>
                      </a:cubicBezTo>
                      <a:cubicBezTo>
                        <a:pt x="4" y="130"/>
                        <a:pt x="0" y="112"/>
                        <a:pt x="0" y="92"/>
                      </a:cubicBezTo>
                      <a:close/>
                      <a:moveTo>
                        <a:pt x="79" y="142"/>
                      </a:moveTo>
                      <a:cubicBezTo>
                        <a:pt x="99" y="143"/>
                        <a:pt x="111" y="137"/>
                        <a:pt x="117" y="121"/>
                      </a:cubicBezTo>
                      <a:cubicBezTo>
                        <a:pt x="125" y="102"/>
                        <a:pt x="125" y="82"/>
                        <a:pt x="117" y="63"/>
                      </a:cubicBezTo>
                      <a:cubicBezTo>
                        <a:pt x="111" y="48"/>
                        <a:pt x="98" y="41"/>
                        <a:pt x="80" y="42"/>
                      </a:cubicBezTo>
                      <a:cubicBezTo>
                        <a:pt x="64" y="42"/>
                        <a:pt x="53" y="51"/>
                        <a:pt x="47" y="66"/>
                      </a:cubicBezTo>
                      <a:cubicBezTo>
                        <a:pt x="42" y="82"/>
                        <a:pt x="41" y="98"/>
                        <a:pt x="46" y="114"/>
                      </a:cubicBezTo>
                      <a:cubicBezTo>
                        <a:pt x="51" y="133"/>
                        <a:pt x="63" y="142"/>
                        <a:pt x="79" y="14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1" name="Google Shape;257;p29">
                  <a:extLst>
                    <a:ext uri="{FF2B5EF4-FFF2-40B4-BE49-F238E27FC236}">
                      <a16:creationId xmlns:a16="http://schemas.microsoft.com/office/drawing/2014/main" id="{79F0B1E9-8F81-FFEA-2E6F-C483E332995B}"/>
                    </a:ext>
                  </a:extLst>
                </p:cNvPr>
                <p:cNvSpPr/>
                <p:nvPr/>
              </p:nvSpPr>
              <p:spPr>
                <a:xfrm>
                  <a:off x="3429526" y="-1951418"/>
                  <a:ext cx="642938" cy="712788"/>
                </a:xfrm>
                <a:custGeom>
                  <a:avLst/>
                  <a:gdLst/>
                  <a:ahLst/>
                  <a:cxnLst/>
                  <a:rect l="l" t="t" r="r" b="b"/>
                  <a:pathLst>
                    <a:path w="171" h="189" extrusionOk="0">
                      <a:moveTo>
                        <a:pt x="171" y="89"/>
                      </a:moveTo>
                      <a:cubicBezTo>
                        <a:pt x="171" y="123"/>
                        <a:pt x="162" y="150"/>
                        <a:pt x="134" y="166"/>
                      </a:cubicBezTo>
                      <a:cubicBezTo>
                        <a:pt x="96" y="189"/>
                        <a:pt x="22" y="183"/>
                        <a:pt x="8" y="116"/>
                      </a:cubicBezTo>
                      <a:cubicBezTo>
                        <a:pt x="0" y="83"/>
                        <a:pt x="4" y="51"/>
                        <a:pt x="31" y="27"/>
                      </a:cubicBezTo>
                      <a:cubicBezTo>
                        <a:pt x="59" y="2"/>
                        <a:pt x="93" y="0"/>
                        <a:pt x="126" y="15"/>
                      </a:cubicBezTo>
                      <a:cubicBezTo>
                        <a:pt x="160" y="29"/>
                        <a:pt x="171" y="58"/>
                        <a:pt x="171" y="89"/>
                      </a:cubicBezTo>
                      <a:close/>
                      <a:moveTo>
                        <a:pt x="88" y="142"/>
                      </a:moveTo>
                      <a:cubicBezTo>
                        <a:pt x="108" y="142"/>
                        <a:pt x="120" y="133"/>
                        <a:pt x="125" y="113"/>
                      </a:cubicBezTo>
                      <a:cubicBezTo>
                        <a:pt x="129" y="99"/>
                        <a:pt x="129" y="85"/>
                        <a:pt x="125" y="71"/>
                      </a:cubicBezTo>
                      <a:cubicBezTo>
                        <a:pt x="120" y="51"/>
                        <a:pt x="107" y="41"/>
                        <a:pt x="87" y="42"/>
                      </a:cubicBezTo>
                      <a:cubicBezTo>
                        <a:pt x="68" y="42"/>
                        <a:pt x="55" y="52"/>
                        <a:pt x="51" y="72"/>
                      </a:cubicBezTo>
                      <a:cubicBezTo>
                        <a:pt x="47" y="86"/>
                        <a:pt x="47" y="100"/>
                        <a:pt x="51" y="114"/>
                      </a:cubicBezTo>
                      <a:cubicBezTo>
                        <a:pt x="56" y="133"/>
                        <a:pt x="68" y="142"/>
                        <a:pt x="88" y="14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2" name="Google Shape;258;p29">
                  <a:extLst>
                    <a:ext uri="{FF2B5EF4-FFF2-40B4-BE49-F238E27FC236}">
                      <a16:creationId xmlns:a16="http://schemas.microsoft.com/office/drawing/2014/main" id="{FCCADA83-24A4-7444-1B60-AB4A5578F1D3}"/>
                    </a:ext>
                  </a:extLst>
                </p:cNvPr>
                <p:cNvSpPr/>
                <p:nvPr/>
              </p:nvSpPr>
              <p:spPr>
                <a:xfrm>
                  <a:off x="9168338" y="-1967293"/>
                  <a:ext cx="655638" cy="714375"/>
                </a:xfrm>
                <a:custGeom>
                  <a:avLst/>
                  <a:gdLst/>
                  <a:ahLst/>
                  <a:cxnLst/>
                  <a:rect l="l" t="t" r="r" b="b"/>
                  <a:pathLst>
                    <a:path w="174" h="189" extrusionOk="0">
                      <a:moveTo>
                        <a:pt x="0" y="96"/>
                      </a:moveTo>
                      <a:cubicBezTo>
                        <a:pt x="1" y="62"/>
                        <a:pt x="12" y="34"/>
                        <a:pt x="45" y="18"/>
                      </a:cubicBezTo>
                      <a:cubicBezTo>
                        <a:pt x="85" y="0"/>
                        <a:pt x="134" y="13"/>
                        <a:pt x="155" y="48"/>
                      </a:cubicBezTo>
                      <a:cubicBezTo>
                        <a:pt x="174" y="80"/>
                        <a:pt x="170" y="131"/>
                        <a:pt x="146" y="157"/>
                      </a:cubicBezTo>
                      <a:cubicBezTo>
                        <a:pt x="124" y="181"/>
                        <a:pt x="83" y="189"/>
                        <a:pt x="49" y="176"/>
                      </a:cubicBezTo>
                      <a:cubicBezTo>
                        <a:pt x="20" y="165"/>
                        <a:pt x="1" y="136"/>
                        <a:pt x="0" y="102"/>
                      </a:cubicBezTo>
                      <a:cubicBezTo>
                        <a:pt x="0" y="100"/>
                        <a:pt x="0" y="98"/>
                        <a:pt x="0" y="96"/>
                      </a:cubicBezTo>
                      <a:close/>
                      <a:moveTo>
                        <a:pt x="83" y="146"/>
                      </a:moveTo>
                      <a:cubicBezTo>
                        <a:pt x="103" y="146"/>
                        <a:pt x="115" y="137"/>
                        <a:pt x="121" y="118"/>
                      </a:cubicBezTo>
                      <a:cubicBezTo>
                        <a:pt x="124" y="104"/>
                        <a:pt x="124" y="90"/>
                        <a:pt x="121" y="76"/>
                      </a:cubicBezTo>
                      <a:cubicBezTo>
                        <a:pt x="116" y="57"/>
                        <a:pt x="104" y="46"/>
                        <a:pt x="85" y="46"/>
                      </a:cubicBezTo>
                      <a:cubicBezTo>
                        <a:pt x="65" y="45"/>
                        <a:pt x="52" y="55"/>
                        <a:pt x="46" y="74"/>
                      </a:cubicBezTo>
                      <a:cubicBezTo>
                        <a:pt x="42" y="89"/>
                        <a:pt x="42" y="103"/>
                        <a:pt x="46" y="118"/>
                      </a:cubicBezTo>
                      <a:cubicBezTo>
                        <a:pt x="51" y="137"/>
                        <a:pt x="64" y="146"/>
                        <a:pt x="83" y="14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3" name="Google Shape;259;p29">
                  <a:extLst>
                    <a:ext uri="{FF2B5EF4-FFF2-40B4-BE49-F238E27FC236}">
                      <a16:creationId xmlns:a16="http://schemas.microsoft.com/office/drawing/2014/main" id="{426416CC-47F7-713B-5A0A-C3AC5830EBC8}"/>
                    </a:ext>
                  </a:extLst>
                </p:cNvPr>
                <p:cNvSpPr/>
                <p:nvPr/>
              </p:nvSpPr>
              <p:spPr>
                <a:xfrm>
                  <a:off x="7899926" y="-1933956"/>
                  <a:ext cx="565150" cy="657225"/>
                </a:xfrm>
                <a:custGeom>
                  <a:avLst/>
                  <a:gdLst/>
                  <a:ahLst/>
                  <a:cxnLst/>
                  <a:rect l="l" t="t" r="r" b="b"/>
                  <a:pathLst>
                    <a:path w="150" h="174" extrusionOk="0">
                      <a:moveTo>
                        <a:pt x="0" y="118"/>
                      </a:moveTo>
                      <a:cubicBezTo>
                        <a:pt x="14" y="118"/>
                        <a:pt x="28" y="118"/>
                        <a:pt x="41" y="118"/>
                      </a:cubicBezTo>
                      <a:cubicBezTo>
                        <a:pt x="51" y="139"/>
                        <a:pt x="71" y="147"/>
                        <a:pt x="94" y="139"/>
                      </a:cubicBezTo>
                      <a:cubicBezTo>
                        <a:pt x="101" y="136"/>
                        <a:pt x="106" y="132"/>
                        <a:pt x="107" y="124"/>
                      </a:cubicBezTo>
                      <a:cubicBezTo>
                        <a:pt x="107" y="116"/>
                        <a:pt x="101" y="113"/>
                        <a:pt x="94" y="111"/>
                      </a:cubicBezTo>
                      <a:cubicBezTo>
                        <a:pt x="82" y="108"/>
                        <a:pt x="69" y="105"/>
                        <a:pt x="56" y="102"/>
                      </a:cubicBezTo>
                      <a:cubicBezTo>
                        <a:pt x="49" y="100"/>
                        <a:pt x="43" y="99"/>
                        <a:pt x="36" y="96"/>
                      </a:cubicBezTo>
                      <a:cubicBezTo>
                        <a:pt x="19" y="90"/>
                        <a:pt x="7" y="79"/>
                        <a:pt x="5" y="60"/>
                      </a:cubicBezTo>
                      <a:cubicBezTo>
                        <a:pt x="4" y="39"/>
                        <a:pt x="12" y="22"/>
                        <a:pt x="30" y="11"/>
                      </a:cubicBezTo>
                      <a:cubicBezTo>
                        <a:pt x="47" y="1"/>
                        <a:pt x="66" y="0"/>
                        <a:pt x="85" y="2"/>
                      </a:cubicBezTo>
                      <a:cubicBezTo>
                        <a:pt x="102" y="4"/>
                        <a:pt x="119" y="8"/>
                        <a:pt x="131" y="22"/>
                      </a:cubicBezTo>
                      <a:cubicBezTo>
                        <a:pt x="139" y="31"/>
                        <a:pt x="143" y="41"/>
                        <a:pt x="144" y="54"/>
                      </a:cubicBezTo>
                      <a:cubicBezTo>
                        <a:pt x="131" y="54"/>
                        <a:pt x="119" y="55"/>
                        <a:pt x="106" y="54"/>
                      </a:cubicBezTo>
                      <a:cubicBezTo>
                        <a:pt x="105" y="54"/>
                        <a:pt x="103" y="53"/>
                        <a:pt x="103" y="52"/>
                      </a:cubicBezTo>
                      <a:cubicBezTo>
                        <a:pt x="100" y="44"/>
                        <a:pt x="97" y="37"/>
                        <a:pt x="89" y="36"/>
                      </a:cubicBezTo>
                      <a:cubicBezTo>
                        <a:pt x="79" y="34"/>
                        <a:pt x="70" y="35"/>
                        <a:pt x="60" y="35"/>
                      </a:cubicBezTo>
                      <a:cubicBezTo>
                        <a:pt x="58" y="35"/>
                        <a:pt x="55" y="36"/>
                        <a:pt x="54" y="37"/>
                      </a:cubicBezTo>
                      <a:cubicBezTo>
                        <a:pt x="51" y="41"/>
                        <a:pt x="47" y="45"/>
                        <a:pt x="47" y="49"/>
                      </a:cubicBezTo>
                      <a:cubicBezTo>
                        <a:pt x="47" y="52"/>
                        <a:pt x="51" y="58"/>
                        <a:pt x="54" y="59"/>
                      </a:cubicBezTo>
                      <a:cubicBezTo>
                        <a:pt x="64" y="63"/>
                        <a:pt x="75" y="65"/>
                        <a:pt x="86" y="68"/>
                      </a:cubicBezTo>
                      <a:cubicBezTo>
                        <a:pt x="97" y="71"/>
                        <a:pt x="108" y="74"/>
                        <a:pt x="119" y="77"/>
                      </a:cubicBezTo>
                      <a:cubicBezTo>
                        <a:pt x="135" y="83"/>
                        <a:pt x="147" y="94"/>
                        <a:pt x="149" y="113"/>
                      </a:cubicBezTo>
                      <a:cubicBezTo>
                        <a:pt x="150" y="133"/>
                        <a:pt x="144" y="149"/>
                        <a:pt x="126" y="161"/>
                      </a:cubicBezTo>
                      <a:cubicBezTo>
                        <a:pt x="106" y="174"/>
                        <a:pt x="83" y="174"/>
                        <a:pt x="59" y="172"/>
                      </a:cubicBezTo>
                      <a:cubicBezTo>
                        <a:pt x="44" y="170"/>
                        <a:pt x="30" y="166"/>
                        <a:pt x="18" y="156"/>
                      </a:cubicBezTo>
                      <a:cubicBezTo>
                        <a:pt x="6" y="147"/>
                        <a:pt x="0" y="134"/>
                        <a:pt x="0" y="11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4" name="Google Shape;260;p29">
                  <a:extLst>
                    <a:ext uri="{FF2B5EF4-FFF2-40B4-BE49-F238E27FC236}">
                      <a16:creationId xmlns:a16="http://schemas.microsoft.com/office/drawing/2014/main" id="{1EBEE696-41D1-7C65-963D-3EF95AF43E8F}"/>
                    </a:ext>
                  </a:extLst>
                </p:cNvPr>
                <p:cNvSpPr/>
                <p:nvPr/>
              </p:nvSpPr>
              <p:spPr>
                <a:xfrm>
                  <a:off x="4182001" y="-1940306"/>
                  <a:ext cx="554038" cy="644525"/>
                </a:xfrm>
                <a:custGeom>
                  <a:avLst/>
                  <a:gdLst/>
                  <a:ahLst/>
                  <a:cxnLst/>
                  <a:rect l="l" t="t" r="r" b="b"/>
                  <a:pathLst>
                    <a:path w="147" h="171" extrusionOk="0">
                      <a:moveTo>
                        <a:pt x="42" y="171"/>
                      </a:moveTo>
                      <a:cubicBezTo>
                        <a:pt x="27" y="171"/>
                        <a:pt x="14" y="171"/>
                        <a:pt x="0" y="171"/>
                      </a:cubicBezTo>
                      <a:cubicBezTo>
                        <a:pt x="0" y="117"/>
                        <a:pt x="0" y="63"/>
                        <a:pt x="0" y="9"/>
                      </a:cubicBezTo>
                      <a:cubicBezTo>
                        <a:pt x="13" y="9"/>
                        <a:pt x="26" y="9"/>
                        <a:pt x="40" y="9"/>
                      </a:cubicBezTo>
                      <a:cubicBezTo>
                        <a:pt x="40" y="15"/>
                        <a:pt x="40" y="22"/>
                        <a:pt x="40" y="29"/>
                      </a:cubicBezTo>
                      <a:cubicBezTo>
                        <a:pt x="41" y="29"/>
                        <a:pt x="41" y="29"/>
                        <a:pt x="42" y="29"/>
                      </a:cubicBezTo>
                      <a:cubicBezTo>
                        <a:pt x="44" y="27"/>
                        <a:pt x="46" y="24"/>
                        <a:pt x="48" y="22"/>
                      </a:cubicBezTo>
                      <a:cubicBezTo>
                        <a:pt x="64" y="3"/>
                        <a:pt x="85" y="0"/>
                        <a:pt x="108" y="6"/>
                      </a:cubicBezTo>
                      <a:cubicBezTo>
                        <a:pt x="129" y="11"/>
                        <a:pt x="142" y="25"/>
                        <a:pt x="146" y="46"/>
                      </a:cubicBezTo>
                      <a:cubicBezTo>
                        <a:pt x="146" y="48"/>
                        <a:pt x="147" y="51"/>
                        <a:pt x="147" y="54"/>
                      </a:cubicBezTo>
                      <a:cubicBezTo>
                        <a:pt x="147" y="91"/>
                        <a:pt x="147" y="128"/>
                        <a:pt x="147" y="165"/>
                      </a:cubicBezTo>
                      <a:cubicBezTo>
                        <a:pt x="147" y="167"/>
                        <a:pt x="146" y="168"/>
                        <a:pt x="146" y="170"/>
                      </a:cubicBezTo>
                      <a:cubicBezTo>
                        <a:pt x="132" y="170"/>
                        <a:pt x="119" y="170"/>
                        <a:pt x="104" y="170"/>
                      </a:cubicBezTo>
                      <a:cubicBezTo>
                        <a:pt x="104" y="167"/>
                        <a:pt x="104" y="164"/>
                        <a:pt x="104" y="161"/>
                      </a:cubicBezTo>
                      <a:cubicBezTo>
                        <a:pt x="104" y="131"/>
                        <a:pt x="104" y="100"/>
                        <a:pt x="104" y="70"/>
                      </a:cubicBezTo>
                      <a:cubicBezTo>
                        <a:pt x="104" y="51"/>
                        <a:pt x="98" y="42"/>
                        <a:pt x="83" y="39"/>
                      </a:cubicBezTo>
                      <a:cubicBezTo>
                        <a:pt x="65" y="36"/>
                        <a:pt x="49" y="45"/>
                        <a:pt x="44" y="61"/>
                      </a:cubicBezTo>
                      <a:cubicBezTo>
                        <a:pt x="43" y="67"/>
                        <a:pt x="42" y="73"/>
                        <a:pt x="42" y="79"/>
                      </a:cubicBezTo>
                      <a:cubicBezTo>
                        <a:pt x="41" y="106"/>
                        <a:pt x="42" y="133"/>
                        <a:pt x="42" y="160"/>
                      </a:cubicBezTo>
                      <a:cubicBezTo>
                        <a:pt x="42" y="163"/>
                        <a:pt x="42" y="167"/>
                        <a:pt x="42" y="17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5" name="Google Shape;261;p29">
                  <a:extLst>
                    <a:ext uri="{FF2B5EF4-FFF2-40B4-BE49-F238E27FC236}">
                      <a16:creationId xmlns:a16="http://schemas.microsoft.com/office/drawing/2014/main" id="{A7D9AF82-5DFE-F6EC-3864-A5E8572C552C}"/>
                    </a:ext>
                  </a:extLst>
                </p:cNvPr>
                <p:cNvSpPr/>
                <p:nvPr/>
              </p:nvSpPr>
              <p:spPr>
                <a:xfrm>
                  <a:off x="8512701" y="-1933956"/>
                  <a:ext cx="584200" cy="657225"/>
                </a:xfrm>
                <a:custGeom>
                  <a:avLst/>
                  <a:gdLst/>
                  <a:ahLst/>
                  <a:cxnLst/>
                  <a:rect l="l" t="t" r="r" b="b"/>
                  <a:pathLst>
                    <a:path w="155" h="174" extrusionOk="0">
                      <a:moveTo>
                        <a:pt x="149" y="54"/>
                      </a:moveTo>
                      <a:cubicBezTo>
                        <a:pt x="136" y="54"/>
                        <a:pt x="124" y="55"/>
                        <a:pt x="111" y="54"/>
                      </a:cubicBezTo>
                      <a:cubicBezTo>
                        <a:pt x="110" y="54"/>
                        <a:pt x="108" y="51"/>
                        <a:pt x="107" y="49"/>
                      </a:cubicBezTo>
                      <a:cubicBezTo>
                        <a:pt x="104" y="41"/>
                        <a:pt x="98" y="35"/>
                        <a:pt x="90" y="34"/>
                      </a:cubicBezTo>
                      <a:cubicBezTo>
                        <a:pt x="81" y="34"/>
                        <a:pt x="73" y="34"/>
                        <a:pt x="64" y="35"/>
                      </a:cubicBezTo>
                      <a:cubicBezTo>
                        <a:pt x="57" y="36"/>
                        <a:pt x="52" y="41"/>
                        <a:pt x="52" y="48"/>
                      </a:cubicBezTo>
                      <a:cubicBezTo>
                        <a:pt x="51" y="56"/>
                        <a:pt x="57" y="59"/>
                        <a:pt x="62" y="61"/>
                      </a:cubicBezTo>
                      <a:cubicBezTo>
                        <a:pt x="75" y="64"/>
                        <a:pt x="88" y="67"/>
                        <a:pt x="100" y="70"/>
                      </a:cubicBezTo>
                      <a:cubicBezTo>
                        <a:pt x="109" y="72"/>
                        <a:pt x="118" y="75"/>
                        <a:pt x="126" y="78"/>
                      </a:cubicBezTo>
                      <a:cubicBezTo>
                        <a:pt x="143" y="85"/>
                        <a:pt x="154" y="96"/>
                        <a:pt x="154" y="115"/>
                      </a:cubicBezTo>
                      <a:cubicBezTo>
                        <a:pt x="155" y="134"/>
                        <a:pt x="149" y="150"/>
                        <a:pt x="132" y="160"/>
                      </a:cubicBezTo>
                      <a:cubicBezTo>
                        <a:pt x="111" y="174"/>
                        <a:pt x="88" y="174"/>
                        <a:pt x="64" y="172"/>
                      </a:cubicBezTo>
                      <a:cubicBezTo>
                        <a:pt x="50" y="170"/>
                        <a:pt x="37" y="166"/>
                        <a:pt x="25" y="157"/>
                      </a:cubicBezTo>
                      <a:cubicBezTo>
                        <a:pt x="12" y="148"/>
                        <a:pt x="5" y="135"/>
                        <a:pt x="5" y="118"/>
                      </a:cubicBezTo>
                      <a:cubicBezTo>
                        <a:pt x="20" y="118"/>
                        <a:pt x="33" y="118"/>
                        <a:pt x="47" y="118"/>
                      </a:cubicBezTo>
                      <a:cubicBezTo>
                        <a:pt x="54" y="140"/>
                        <a:pt x="86" y="149"/>
                        <a:pt x="105" y="136"/>
                      </a:cubicBezTo>
                      <a:cubicBezTo>
                        <a:pt x="116" y="129"/>
                        <a:pt x="115" y="117"/>
                        <a:pt x="102" y="112"/>
                      </a:cubicBezTo>
                      <a:cubicBezTo>
                        <a:pt x="89" y="108"/>
                        <a:pt x="75" y="105"/>
                        <a:pt x="61" y="102"/>
                      </a:cubicBezTo>
                      <a:cubicBezTo>
                        <a:pt x="53" y="100"/>
                        <a:pt x="46" y="98"/>
                        <a:pt x="39" y="95"/>
                      </a:cubicBezTo>
                      <a:cubicBezTo>
                        <a:pt x="5" y="80"/>
                        <a:pt x="0" y="36"/>
                        <a:pt x="31" y="14"/>
                      </a:cubicBezTo>
                      <a:cubicBezTo>
                        <a:pt x="48" y="2"/>
                        <a:pt x="68" y="0"/>
                        <a:pt x="88" y="2"/>
                      </a:cubicBezTo>
                      <a:cubicBezTo>
                        <a:pt x="95" y="2"/>
                        <a:pt x="101" y="3"/>
                        <a:pt x="107" y="5"/>
                      </a:cubicBezTo>
                      <a:cubicBezTo>
                        <a:pt x="132" y="11"/>
                        <a:pt x="146" y="27"/>
                        <a:pt x="149" y="54"/>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6" name="Google Shape;262;p29">
                  <a:extLst>
                    <a:ext uri="{FF2B5EF4-FFF2-40B4-BE49-F238E27FC236}">
                      <a16:creationId xmlns:a16="http://schemas.microsoft.com/office/drawing/2014/main" id="{7CDC2B94-6EC4-1D58-9B6F-549A3F21046F}"/>
                    </a:ext>
                  </a:extLst>
                </p:cNvPr>
                <p:cNvSpPr/>
                <p:nvPr/>
              </p:nvSpPr>
              <p:spPr>
                <a:xfrm>
                  <a:off x="9862076" y="-1940306"/>
                  <a:ext cx="571500" cy="663575"/>
                </a:xfrm>
                <a:custGeom>
                  <a:avLst/>
                  <a:gdLst/>
                  <a:ahLst/>
                  <a:cxnLst/>
                  <a:rect l="l" t="t" r="r" b="b"/>
                  <a:pathLst>
                    <a:path w="152" h="176" extrusionOk="0">
                      <a:moveTo>
                        <a:pt x="152" y="65"/>
                      </a:moveTo>
                      <a:cubicBezTo>
                        <a:pt x="138" y="65"/>
                        <a:pt x="125" y="65"/>
                        <a:pt x="113" y="65"/>
                      </a:cubicBezTo>
                      <a:cubicBezTo>
                        <a:pt x="111" y="65"/>
                        <a:pt x="108" y="62"/>
                        <a:pt x="107" y="60"/>
                      </a:cubicBezTo>
                      <a:cubicBezTo>
                        <a:pt x="101" y="45"/>
                        <a:pt x="94" y="39"/>
                        <a:pt x="81" y="39"/>
                      </a:cubicBezTo>
                      <a:cubicBezTo>
                        <a:pt x="67" y="38"/>
                        <a:pt x="55" y="45"/>
                        <a:pt x="50" y="59"/>
                      </a:cubicBezTo>
                      <a:cubicBezTo>
                        <a:pt x="42" y="79"/>
                        <a:pt x="42" y="100"/>
                        <a:pt x="50" y="121"/>
                      </a:cubicBezTo>
                      <a:cubicBezTo>
                        <a:pt x="54" y="135"/>
                        <a:pt x="65" y="141"/>
                        <a:pt x="79" y="141"/>
                      </a:cubicBezTo>
                      <a:cubicBezTo>
                        <a:pt x="93" y="140"/>
                        <a:pt x="102" y="132"/>
                        <a:pt x="107" y="119"/>
                      </a:cubicBezTo>
                      <a:cubicBezTo>
                        <a:pt x="108" y="116"/>
                        <a:pt x="108" y="114"/>
                        <a:pt x="109" y="112"/>
                      </a:cubicBezTo>
                      <a:cubicBezTo>
                        <a:pt x="123" y="112"/>
                        <a:pt x="137" y="112"/>
                        <a:pt x="150" y="112"/>
                      </a:cubicBezTo>
                      <a:cubicBezTo>
                        <a:pt x="146" y="148"/>
                        <a:pt x="120" y="173"/>
                        <a:pt x="86" y="175"/>
                      </a:cubicBezTo>
                      <a:cubicBezTo>
                        <a:pt x="65" y="176"/>
                        <a:pt x="45" y="174"/>
                        <a:pt x="29" y="160"/>
                      </a:cubicBezTo>
                      <a:cubicBezTo>
                        <a:pt x="13" y="148"/>
                        <a:pt x="5" y="131"/>
                        <a:pt x="3" y="113"/>
                      </a:cubicBezTo>
                      <a:cubicBezTo>
                        <a:pt x="0" y="91"/>
                        <a:pt x="1" y="70"/>
                        <a:pt x="8" y="50"/>
                      </a:cubicBezTo>
                      <a:cubicBezTo>
                        <a:pt x="22" y="13"/>
                        <a:pt x="53" y="0"/>
                        <a:pt x="89" y="4"/>
                      </a:cubicBezTo>
                      <a:cubicBezTo>
                        <a:pt x="115" y="7"/>
                        <a:pt x="136" y="18"/>
                        <a:pt x="146" y="44"/>
                      </a:cubicBezTo>
                      <a:cubicBezTo>
                        <a:pt x="149" y="50"/>
                        <a:pt x="150" y="57"/>
                        <a:pt x="152" y="6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7" name="Google Shape;263;p29">
                  <a:extLst>
                    <a:ext uri="{FF2B5EF4-FFF2-40B4-BE49-F238E27FC236}">
                      <a16:creationId xmlns:a16="http://schemas.microsoft.com/office/drawing/2014/main" id="{5CD4F6AC-0FD2-6C09-BF08-06101F74C029}"/>
                    </a:ext>
                  </a:extLst>
                </p:cNvPr>
                <p:cNvSpPr/>
                <p:nvPr/>
              </p:nvSpPr>
              <p:spPr>
                <a:xfrm>
                  <a:off x="1821388" y="-1068768"/>
                  <a:ext cx="474663" cy="593725"/>
                </a:xfrm>
                <a:custGeom>
                  <a:avLst/>
                  <a:gdLst/>
                  <a:ahLst/>
                  <a:cxnLst/>
                  <a:rect l="l" t="t" r="r" b="b"/>
                  <a:pathLst>
                    <a:path w="126" h="157" extrusionOk="0">
                      <a:moveTo>
                        <a:pt x="95" y="87"/>
                      </a:moveTo>
                      <a:cubicBezTo>
                        <a:pt x="73" y="87"/>
                        <a:pt x="53" y="87"/>
                        <a:pt x="32" y="87"/>
                      </a:cubicBezTo>
                      <a:cubicBezTo>
                        <a:pt x="32" y="110"/>
                        <a:pt x="32" y="133"/>
                        <a:pt x="32" y="156"/>
                      </a:cubicBezTo>
                      <a:cubicBezTo>
                        <a:pt x="21" y="156"/>
                        <a:pt x="11" y="156"/>
                        <a:pt x="0" y="156"/>
                      </a:cubicBezTo>
                      <a:cubicBezTo>
                        <a:pt x="0" y="105"/>
                        <a:pt x="0" y="53"/>
                        <a:pt x="0" y="0"/>
                      </a:cubicBezTo>
                      <a:cubicBezTo>
                        <a:pt x="10" y="0"/>
                        <a:pt x="20" y="0"/>
                        <a:pt x="31" y="0"/>
                      </a:cubicBezTo>
                      <a:cubicBezTo>
                        <a:pt x="31" y="19"/>
                        <a:pt x="31" y="39"/>
                        <a:pt x="31" y="59"/>
                      </a:cubicBezTo>
                      <a:cubicBezTo>
                        <a:pt x="53" y="59"/>
                        <a:pt x="73" y="59"/>
                        <a:pt x="94" y="59"/>
                      </a:cubicBezTo>
                      <a:cubicBezTo>
                        <a:pt x="94" y="39"/>
                        <a:pt x="94" y="20"/>
                        <a:pt x="94" y="0"/>
                      </a:cubicBezTo>
                      <a:cubicBezTo>
                        <a:pt x="105" y="0"/>
                        <a:pt x="115" y="0"/>
                        <a:pt x="126" y="0"/>
                      </a:cubicBezTo>
                      <a:cubicBezTo>
                        <a:pt x="126" y="52"/>
                        <a:pt x="126" y="104"/>
                        <a:pt x="126" y="157"/>
                      </a:cubicBezTo>
                      <a:cubicBezTo>
                        <a:pt x="116" y="157"/>
                        <a:pt x="105" y="157"/>
                        <a:pt x="95" y="157"/>
                      </a:cubicBezTo>
                      <a:cubicBezTo>
                        <a:pt x="95" y="133"/>
                        <a:pt x="95" y="111"/>
                        <a:pt x="95" y="8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8" name="Google Shape;264;p29">
                  <a:extLst>
                    <a:ext uri="{FF2B5EF4-FFF2-40B4-BE49-F238E27FC236}">
                      <a16:creationId xmlns:a16="http://schemas.microsoft.com/office/drawing/2014/main" id="{FD56CF21-722D-CFE8-1AF7-3557AB6B17CD}"/>
                    </a:ext>
                  </a:extLst>
                </p:cNvPr>
                <p:cNvSpPr/>
                <p:nvPr/>
              </p:nvSpPr>
              <p:spPr>
                <a:xfrm>
                  <a:off x="12302063" y="-932243"/>
                  <a:ext cx="628650" cy="457200"/>
                </a:xfrm>
                <a:custGeom>
                  <a:avLst/>
                  <a:gdLst/>
                  <a:ahLst/>
                  <a:cxnLst/>
                  <a:rect l="l" t="t" r="r" b="b"/>
                  <a:pathLst>
                    <a:path w="167" h="121" extrusionOk="0">
                      <a:moveTo>
                        <a:pt x="98" y="121"/>
                      </a:moveTo>
                      <a:cubicBezTo>
                        <a:pt x="87" y="121"/>
                        <a:pt x="78" y="121"/>
                        <a:pt x="68" y="121"/>
                      </a:cubicBezTo>
                      <a:cubicBezTo>
                        <a:pt x="68" y="117"/>
                        <a:pt x="68" y="114"/>
                        <a:pt x="68" y="111"/>
                      </a:cubicBezTo>
                      <a:cubicBezTo>
                        <a:pt x="68" y="89"/>
                        <a:pt x="68" y="68"/>
                        <a:pt x="68" y="47"/>
                      </a:cubicBezTo>
                      <a:cubicBezTo>
                        <a:pt x="67" y="32"/>
                        <a:pt x="61" y="26"/>
                        <a:pt x="47" y="26"/>
                      </a:cubicBezTo>
                      <a:cubicBezTo>
                        <a:pt x="38" y="27"/>
                        <a:pt x="32" y="32"/>
                        <a:pt x="30" y="41"/>
                      </a:cubicBezTo>
                      <a:cubicBezTo>
                        <a:pt x="29" y="46"/>
                        <a:pt x="29" y="51"/>
                        <a:pt x="28" y="56"/>
                      </a:cubicBezTo>
                      <a:cubicBezTo>
                        <a:pt x="28" y="77"/>
                        <a:pt x="28" y="98"/>
                        <a:pt x="28" y="121"/>
                      </a:cubicBezTo>
                      <a:cubicBezTo>
                        <a:pt x="19" y="121"/>
                        <a:pt x="10" y="121"/>
                        <a:pt x="0" y="121"/>
                      </a:cubicBezTo>
                      <a:cubicBezTo>
                        <a:pt x="0" y="82"/>
                        <a:pt x="0" y="44"/>
                        <a:pt x="0" y="5"/>
                      </a:cubicBezTo>
                      <a:cubicBezTo>
                        <a:pt x="9" y="5"/>
                        <a:pt x="17" y="5"/>
                        <a:pt x="27" y="5"/>
                      </a:cubicBezTo>
                      <a:cubicBezTo>
                        <a:pt x="27" y="10"/>
                        <a:pt x="27" y="14"/>
                        <a:pt x="28" y="21"/>
                      </a:cubicBezTo>
                      <a:cubicBezTo>
                        <a:pt x="37" y="8"/>
                        <a:pt x="47" y="1"/>
                        <a:pt x="61" y="1"/>
                      </a:cubicBezTo>
                      <a:cubicBezTo>
                        <a:pt x="76" y="1"/>
                        <a:pt x="87" y="7"/>
                        <a:pt x="95" y="20"/>
                      </a:cubicBezTo>
                      <a:cubicBezTo>
                        <a:pt x="104" y="7"/>
                        <a:pt x="115" y="0"/>
                        <a:pt x="130" y="1"/>
                      </a:cubicBezTo>
                      <a:cubicBezTo>
                        <a:pt x="152" y="2"/>
                        <a:pt x="166" y="17"/>
                        <a:pt x="167" y="39"/>
                      </a:cubicBezTo>
                      <a:cubicBezTo>
                        <a:pt x="167" y="66"/>
                        <a:pt x="167" y="93"/>
                        <a:pt x="167" y="121"/>
                      </a:cubicBezTo>
                      <a:cubicBezTo>
                        <a:pt x="157" y="121"/>
                        <a:pt x="147" y="121"/>
                        <a:pt x="137" y="121"/>
                      </a:cubicBezTo>
                      <a:cubicBezTo>
                        <a:pt x="137" y="101"/>
                        <a:pt x="137" y="81"/>
                        <a:pt x="137" y="62"/>
                      </a:cubicBezTo>
                      <a:cubicBezTo>
                        <a:pt x="137" y="55"/>
                        <a:pt x="137" y="48"/>
                        <a:pt x="136" y="41"/>
                      </a:cubicBezTo>
                      <a:cubicBezTo>
                        <a:pt x="134" y="31"/>
                        <a:pt x="128" y="26"/>
                        <a:pt x="119" y="26"/>
                      </a:cubicBezTo>
                      <a:cubicBezTo>
                        <a:pt x="109" y="26"/>
                        <a:pt x="101" y="32"/>
                        <a:pt x="99" y="42"/>
                      </a:cubicBezTo>
                      <a:cubicBezTo>
                        <a:pt x="98" y="47"/>
                        <a:pt x="98" y="52"/>
                        <a:pt x="98" y="58"/>
                      </a:cubicBezTo>
                      <a:cubicBezTo>
                        <a:pt x="98" y="78"/>
                        <a:pt x="98" y="99"/>
                        <a:pt x="98" y="12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29" name="Google Shape;265;p29">
                  <a:extLst>
                    <a:ext uri="{FF2B5EF4-FFF2-40B4-BE49-F238E27FC236}">
                      <a16:creationId xmlns:a16="http://schemas.microsoft.com/office/drawing/2014/main" id="{1E5D2A3E-814D-85A6-72B5-AFE78C3348A9}"/>
                    </a:ext>
                  </a:extLst>
                </p:cNvPr>
                <p:cNvSpPr/>
                <p:nvPr/>
              </p:nvSpPr>
              <p:spPr>
                <a:xfrm>
                  <a:off x="10054163" y="-1117981"/>
                  <a:ext cx="527050" cy="673100"/>
                </a:xfrm>
                <a:custGeom>
                  <a:avLst/>
                  <a:gdLst/>
                  <a:ahLst/>
                  <a:cxnLst/>
                  <a:rect l="l" t="t" r="r" b="b"/>
                  <a:pathLst>
                    <a:path w="140" h="178" extrusionOk="0">
                      <a:moveTo>
                        <a:pt x="132" y="58"/>
                      </a:moveTo>
                      <a:cubicBezTo>
                        <a:pt x="124" y="58"/>
                        <a:pt x="115" y="58"/>
                        <a:pt x="107" y="58"/>
                      </a:cubicBezTo>
                      <a:cubicBezTo>
                        <a:pt x="105" y="58"/>
                        <a:pt x="102" y="55"/>
                        <a:pt x="102" y="53"/>
                      </a:cubicBezTo>
                      <a:cubicBezTo>
                        <a:pt x="98" y="31"/>
                        <a:pt x="59" y="29"/>
                        <a:pt x="46" y="41"/>
                      </a:cubicBezTo>
                      <a:cubicBezTo>
                        <a:pt x="37" y="50"/>
                        <a:pt x="40" y="65"/>
                        <a:pt x="53" y="69"/>
                      </a:cubicBezTo>
                      <a:cubicBezTo>
                        <a:pt x="68" y="74"/>
                        <a:pt x="84" y="77"/>
                        <a:pt x="99" y="81"/>
                      </a:cubicBezTo>
                      <a:cubicBezTo>
                        <a:pt x="101" y="82"/>
                        <a:pt x="104" y="82"/>
                        <a:pt x="106" y="83"/>
                      </a:cubicBezTo>
                      <a:cubicBezTo>
                        <a:pt x="127" y="90"/>
                        <a:pt x="137" y="101"/>
                        <a:pt x="138" y="119"/>
                      </a:cubicBezTo>
                      <a:cubicBezTo>
                        <a:pt x="140" y="142"/>
                        <a:pt x="130" y="159"/>
                        <a:pt x="111" y="167"/>
                      </a:cubicBezTo>
                      <a:cubicBezTo>
                        <a:pt x="86" y="178"/>
                        <a:pt x="61" y="178"/>
                        <a:pt x="37" y="167"/>
                      </a:cubicBezTo>
                      <a:cubicBezTo>
                        <a:pt x="18" y="159"/>
                        <a:pt x="9" y="144"/>
                        <a:pt x="9" y="123"/>
                      </a:cubicBezTo>
                      <a:cubicBezTo>
                        <a:pt x="19" y="123"/>
                        <a:pt x="29" y="123"/>
                        <a:pt x="39" y="123"/>
                      </a:cubicBezTo>
                      <a:cubicBezTo>
                        <a:pt x="44" y="141"/>
                        <a:pt x="53" y="148"/>
                        <a:pt x="72" y="148"/>
                      </a:cubicBezTo>
                      <a:cubicBezTo>
                        <a:pt x="80" y="148"/>
                        <a:pt x="88" y="146"/>
                        <a:pt x="96" y="144"/>
                      </a:cubicBezTo>
                      <a:cubicBezTo>
                        <a:pt x="104" y="142"/>
                        <a:pt x="108" y="135"/>
                        <a:pt x="108" y="127"/>
                      </a:cubicBezTo>
                      <a:cubicBezTo>
                        <a:pt x="107" y="119"/>
                        <a:pt x="102" y="114"/>
                        <a:pt x="96" y="112"/>
                      </a:cubicBezTo>
                      <a:cubicBezTo>
                        <a:pt x="82" y="108"/>
                        <a:pt x="68" y="105"/>
                        <a:pt x="55" y="101"/>
                      </a:cubicBezTo>
                      <a:cubicBezTo>
                        <a:pt x="50" y="100"/>
                        <a:pt x="45" y="99"/>
                        <a:pt x="41" y="97"/>
                      </a:cubicBezTo>
                      <a:cubicBezTo>
                        <a:pt x="10" y="86"/>
                        <a:pt x="0" y="49"/>
                        <a:pt x="23" y="24"/>
                      </a:cubicBezTo>
                      <a:cubicBezTo>
                        <a:pt x="44" y="2"/>
                        <a:pt x="104" y="0"/>
                        <a:pt x="124" y="30"/>
                      </a:cubicBezTo>
                      <a:cubicBezTo>
                        <a:pt x="129" y="38"/>
                        <a:pt x="131" y="47"/>
                        <a:pt x="135" y="56"/>
                      </a:cubicBezTo>
                      <a:cubicBezTo>
                        <a:pt x="134" y="57"/>
                        <a:pt x="133" y="57"/>
                        <a:pt x="132" y="5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0" name="Google Shape;266;p29">
                  <a:extLst>
                    <a:ext uri="{FF2B5EF4-FFF2-40B4-BE49-F238E27FC236}">
                      <a16:creationId xmlns:a16="http://schemas.microsoft.com/office/drawing/2014/main" id="{D87D5014-5770-86D7-8B33-1BA25FE94318}"/>
                    </a:ext>
                  </a:extLst>
                </p:cNvPr>
                <p:cNvSpPr/>
                <p:nvPr/>
              </p:nvSpPr>
              <p:spPr>
                <a:xfrm>
                  <a:off x="7395101" y="-1068768"/>
                  <a:ext cx="474663" cy="593725"/>
                </a:xfrm>
                <a:custGeom>
                  <a:avLst/>
                  <a:gdLst/>
                  <a:ahLst/>
                  <a:cxnLst/>
                  <a:rect l="l" t="t" r="r" b="b"/>
                  <a:pathLst>
                    <a:path w="126" h="157" extrusionOk="0">
                      <a:moveTo>
                        <a:pt x="0" y="0"/>
                      </a:moveTo>
                      <a:cubicBezTo>
                        <a:pt x="11" y="0"/>
                        <a:pt x="20" y="0"/>
                        <a:pt x="32" y="0"/>
                      </a:cubicBezTo>
                      <a:cubicBezTo>
                        <a:pt x="32" y="19"/>
                        <a:pt x="32" y="39"/>
                        <a:pt x="32" y="59"/>
                      </a:cubicBezTo>
                      <a:cubicBezTo>
                        <a:pt x="53" y="59"/>
                        <a:pt x="74" y="59"/>
                        <a:pt x="95" y="59"/>
                      </a:cubicBezTo>
                      <a:cubicBezTo>
                        <a:pt x="95" y="39"/>
                        <a:pt x="95" y="20"/>
                        <a:pt x="95" y="0"/>
                      </a:cubicBezTo>
                      <a:cubicBezTo>
                        <a:pt x="106" y="0"/>
                        <a:pt x="116" y="0"/>
                        <a:pt x="126" y="0"/>
                      </a:cubicBezTo>
                      <a:cubicBezTo>
                        <a:pt x="126" y="52"/>
                        <a:pt x="126" y="104"/>
                        <a:pt x="126" y="156"/>
                      </a:cubicBezTo>
                      <a:cubicBezTo>
                        <a:pt x="117" y="156"/>
                        <a:pt x="107" y="156"/>
                        <a:pt x="96" y="156"/>
                      </a:cubicBezTo>
                      <a:cubicBezTo>
                        <a:pt x="96" y="133"/>
                        <a:pt x="96" y="110"/>
                        <a:pt x="96" y="87"/>
                      </a:cubicBezTo>
                      <a:cubicBezTo>
                        <a:pt x="74" y="87"/>
                        <a:pt x="53" y="87"/>
                        <a:pt x="32" y="87"/>
                      </a:cubicBezTo>
                      <a:cubicBezTo>
                        <a:pt x="32" y="110"/>
                        <a:pt x="32" y="133"/>
                        <a:pt x="32" y="157"/>
                      </a:cubicBezTo>
                      <a:cubicBezTo>
                        <a:pt x="21" y="157"/>
                        <a:pt x="11" y="157"/>
                        <a:pt x="0" y="157"/>
                      </a:cubicBezTo>
                      <a:cubicBezTo>
                        <a:pt x="0" y="104"/>
                        <a:pt x="0" y="52"/>
                        <a:pt x="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1" name="Google Shape;267;p29">
                  <a:extLst>
                    <a:ext uri="{FF2B5EF4-FFF2-40B4-BE49-F238E27FC236}">
                      <a16:creationId xmlns:a16="http://schemas.microsoft.com/office/drawing/2014/main" id="{CC8BA80B-DCDD-18C6-9273-9C60A1A92B6E}"/>
                    </a:ext>
                  </a:extLst>
                </p:cNvPr>
                <p:cNvSpPr/>
                <p:nvPr/>
              </p:nvSpPr>
              <p:spPr>
                <a:xfrm>
                  <a:off x="11421001" y="-2076831"/>
                  <a:ext cx="338138" cy="793750"/>
                </a:xfrm>
                <a:custGeom>
                  <a:avLst/>
                  <a:gdLst/>
                  <a:ahLst/>
                  <a:cxnLst/>
                  <a:rect l="l" t="t" r="r" b="b"/>
                  <a:pathLst>
                    <a:path w="90" h="210" extrusionOk="0">
                      <a:moveTo>
                        <a:pt x="21" y="0"/>
                      </a:moveTo>
                      <a:cubicBezTo>
                        <a:pt x="36" y="0"/>
                        <a:pt x="49" y="0"/>
                        <a:pt x="63" y="0"/>
                      </a:cubicBezTo>
                      <a:cubicBezTo>
                        <a:pt x="63" y="12"/>
                        <a:pt x="64" y="24"/>
                        <a:pt x="63" y="35"/>
                      </a:cubicBezTo>
                      <a:cubicBezTo>
                        <a:pt x="63" y="42"/>
                        <a:pt x="65" y="45"/>
                        <a:pt x="72" y="44"/>
                      </a:cubicBezTo>
                      <a:cubicBezTo>
                        <a:pt x="77" y="44"/>
                        <a:pt x="83" y="44"/>
                        <a:pt x="90" y="44"/>
                      </a:cubicBezTo>
                      <a:cubicBezTo>
                        <a:pt x="90" y="54"/>
                        <a:pt x="90" y="63"/>
                        <a:pt x="90" y="73"/>
                      </a:cubicBezTo>
                      <a:cubicBezTo>
                        <a:pt x="83" y="73"/>
                        <a:pt x="77" y="73"/>
                        <a:pt x="70" y="73"/>
                      </a:cubicBezTo>
                      <a:cubicBezTo>
                        <a:pt x="65" y="73"/>
                        <a:pt x="63" y="75"/>
                        <a:pt x="63" y="80"/>
                      </a:cubicBezTo>
                      <a:cubicBezTo>
                        <a:pt x="63" y="108"/>
                        <a:pt x="63" y="136"/>
                        <a:pt x="63" y="164"/>
                      </a:cubicBezTo>
                      <a:cubicBezTo>
                        <a:pt x="63" y="173"/>
                        <a:pt x="68" y="176"/>
                        <a:pt x="75" y="177"/>
                      </a:cubicBezTo>
                      <a:cubicBezTo>
                        <a:pt x="80" y="177"/>
                        <a:pt x="84" y="177"/>
                        <a:pt x="90" y="177"/>
                      </a:cubicBezTo>
                      <a:cubicBezTo>
                        <a:pt x="90" y="187"/>
                        <a:pt x="90" y="197"/>
                        <a:pt x="90" y="207"/>
                      </a:cubicBezTo>
                      <a:cubicBezTo>
                        <a:pt x="73" y="210"/>
                        <a:pt x="57" y="210"/>
                        <a:pt x="41" y="205"/>
                      </a:cubicBezTo>
                      <a:cubicBezTo>
                        <a:pt x="28" y="202"/>
                        <a:pt x="22" y="194"/>
                        <a:pt x="22" y="181"/>
                      </a:cubicBezTo>
                      <a:cubicBezTo>
                        <a:pt x="21" y="149"/>
                        <a:pt x="21" y="118"/>
                        <a:pt x="21" y="86"/>
                      </a:cubicBezTo>
                      <a:cubicBezTo>
                        <a:pt x="21" y="70"/>
                        <a:pt x="21" y="73"/>
                        <a:pt x="8" y="73"/>
                      </a:cubicBezTo>
                      <a:cubicBezTo>
                        <a:pt x="5" y="73"/>
                        <a:pt x="3" y="73"/>
                        <a:pt x="0" y="73"/>
                      </a:cubicBezTo>
                      <a:cubicBezTo>
                        <a:pt x="0" y="64"/>
                        <a:pt x="0" y="55"/>
                        <a:pt x="0" y="44"/>
                      </a:cubicBezTo>
                      <a:cubicBezTo>
                        <a:pt x="6" y="44"/>
                        <a:pt x="13" y="44"/>
                        <a:pt x="21" y="44"/>
                      </a:cubicBezTo>
                      <a:cubicBezTo>
                        <a:pt x="21" y="29"/>
                        <a:pt x="21" y="15"/>
                        <a:pt x="21"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2" name="Google Shape;268;p29">
                  <a:extLst>
                    <a:ext uri="{FF2B5EF4-FFF2-40B4-BE49-F238E27FC236}">
                      <a16:creationId xmlns:a16="http://schemas.microsoft.com/office/drawing/2014/main" id="{02D81D33-CAB6-8562-12FD-08123930C927}"/>
                    </a:ext>
                  </a:extLst>
                </p:cNvPr>
                <p:cNvSpPr/>
                <p:nvPr/>
              </p:nvSpPr>
              <p:spPr>
                <a:xfrm>
                  <a:off x="6626751" y="-1068768"/>
                  <a:ext cx="447675" cy="623888"/>
                </a:xfrm>
                <a:custGeom>
                  <a:avLst/>
                  <a:gdLst/>
                  <a:ahLst/>
                  <a:cxnLst/>
                  <a:rect l="l" t="t" r="r" b="b"/>
                  <a:pathLst>
                    <a:path w="119" h="165" extrusionOk="0">
                      <a:moveTo>
                        <a:pt x="119" y="0"/>
                      </a:moveTo>
                      <a:cubicBezTo>
                        <a:pt x="119" y="52"/>
                        <a:pt x="119" y="104"/>
                        <a:pt x="119" y="157"/>
                      </a:cubicBezTo>
                      <a:cubicBezTo>
                        <a:pt x="109" y="157"/>
                        <a:pt x="100" y="157"/>
                        <a:pt x="91" y="157"/>
                      </a:cubicBezTo>
                      <a:cubicBezTo>
                        <a:pt x="90" y="153"/>
                        <a:pt x="90" y="149"/>
                        <a:pt x="90" y="144"/>
                      </a:cubicBezTo>
                      <a:cubicBezTo>
                        <a:pt x="86" y="147"/>
                        <a:pt x="83" y="150"/>
                        <a:pt x="80" y="153"/>
                      </a:cubicBezTo>
                      <a:cubicBezTo>
                        <a:pt x="64" y="165"/>
                        <a:pt x="38" y="163"/>
                        <a:pt x="23" y="148"/>
                      </a:cubicBezTo>
                      <a:cubicBezTo>
                        <a:pt x="2" y="126"/>
                        <a:pt x="0" y="78"/>
                        <a:pt x="19" y="54"/>
                      </a:cubicBezTo>
                      <a:cubicBezTo>
                        <a:pt x="37" y="31"/>
                        <a:pt x="72" y="32"/>
                        <a:pt x="85" y="51"/>
                      </a:cubicBezTo>
                      <a:cubicBezTo>
                        <a:pt x="86" y="52"/>
                        <a:pt x="87" y="53"/>
                        <a:pt x="89" y="55"/>
                      </a:cubicBezTo>
                      <a:cubicBezTo>
                        <a:pt x="89" y="35"/>
                        <a:pt x="89" y="18"/>
                        <a:pt x="89" y="0"/>
                      </a:cubicBezTo>
                      <a:cubicBezTo>
                        <a:pt x="100" y="0"/>
                        <a:pt x="109" y="0"/>
                        <a:pt x="119" y="0"/>
                      </a:cubicBezTo>
                      <a:close/>
                      <a:moveTo>
                        <a:pt x="91" y="101"/>
                      </a:moveTo>
                      <a:cubicBezTo>
                        <a:pt x="90" y="94"/>
                        <a:pt x="90" y="89"/>
                        <a:pt x="89" y="84"/>
                      </a:cubicBezTo>
                      <a:cubicBezTo>
                        <a:pt x="85" y="70"/>
                        <a:pt x="77" y="63"/>
                        <a:pt x="64" y="63"/>
                      </a:cubicBezTo>
                      <a:cubicBezTo>
                        <a:pt x="52" y="63"/>
                        <a:pt x="43" y="70"/>
                        <a:pt x="39" y="83"/>
                      </a:cubicBezTo>
                      <a:cubicBezTo>
                        <a:pt x="35" y="95"/>
                        <a:pt x="36" y="108"/>
                        <a:pt x="40" y="119"/>
                      </a:cubicBezTo>
                      <a:cubicBezTo>
                        <a:pt x="44" y="129"/>
                        <a:pt x="51" y="135"/>
                        <a:pt x="62" y="136"/>
                      </a:cubicBezTo>
                      <a:cubicBezTo>
                        <a:pt x="73" y="137"/>
                        <a:pt x="83" y="131"/>
                        <a:pt x="87" y="120"/>
                      </a:cubicBezTo>
                      <a:cubicBezTo>
                        <a:pt x="89" y="114"/>
                        <a:pt x="90" y="107"/>
                        <a:pt x="91" y="10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3" name="Google Shape;269;p29">
                  <a:extLst>
                    <a:ext uri="{FF2B5EF4-FFF2-40B4-BE49-F238E27FC236}">
                      <a16:creationId xmlns:a16="http://schemas.microsoft.com/office/drawing/2014/main" id="{3FC94CD3-78CB-6397-A8FF-F3E2D98486F3}"/>
                    </a:ext>
                  </a:extLst>
                </p:cNvPr>
                <p:cNvSpPr/>
                <p:nvPr/>
              </p:nvSpPr>
              <p:spPr>
                <a:xfrm>
                  <a:off x="9395351" y="-1071943"/>
                  <a:ext cx="395288" cy="596900"/>
                </a:xfrm>
                <a:custGeom>
                  <a:avLst/>
                  <a:gdLst/>
                  <a:ahLst/>
                  <a:cxnLst/>
                  <a:rect l="l" t="t" r="r" b="b"/>
                  <a:pathLst>
                    <a:path w="105" h="158" extrusionOk="0">
                      <a:moveTo>
                        <a:pt x="0" y="0"/>
                      </a:moveTo>
                      <a:cubicBezTo>
                        <a:pt x="10" y="0"/>
                        <a:pt x="19" y="0"/>
                        <a:pt x="29" y="0"/>
                      </a:cubicBezTo>
                      <a:cubicBezTo>
                        <a:pt x="29" y="18"/>
                        <a:pt x="29" y="35"/>
                        <a:pt x="29" y="55"/>
                      </a:cubicBezTo>
                      <a:cubicBezTo>
                        <a:pt x="32" y="52"/>
                        <a:pt x="34" y="51"/>
                        <a:pt x="35" y="50"/>
                      </a:cubicBezTo>
                      <a:cubicBezTo>
                        <a:pt x="49" y="37"/>
                        <a:pt x="66" y="35"/>
                        <a:pt x="83" y="42"/>
                      </a:cubicBezTo>
                      <a:cubicBezTo>
                        <a:pt x="100" y="48"/>
                        <a:pt x="105" y="62"/>
                        <a:pt x="105" y="79"/>
                      </a:cubicBezTo>
                      <a:cubicBezTo>
                        <a:pt x="105" y="105"/>
                        <a:pt x="105" y="131"/>
                        <a:pt x="105" y="158"/>
                      </a:cubicBezTo>
                      <a:cubicBezTo>
                        <a:pt x="95" y="158"/>
                        <a:pt x="86" y="158"/>
                        <a:pt x="76" y="158"/>
                      </a:cubicBezTo>
                      <a:cubicBezTo>
                        <a:pt x="76" y="154"/>
                        <a:pt x="76" y="151"/>
                        <a:pt x="76" y="148"/>
                      </a:cubicBezTo>
                      <a:cubicBezTo>
                        <a:pt x="75" y="126"/>
                        <a:pt x="75" y="104"/>
                        <a:pt x="75" y="83"/>
                      </a:cubicBezTo>
                      <a:cubicBezTo>
                        <a:pt x="74" y="71"/>
                        <a:pt x="69" y="65"/>
                        <a:pt x="60" y="64"/>
                      </a:cubicBezTo>
                      <a:cubicBezTo>
                        <a:pt x="49" y="62"/>
                        <a:pt x="38" y="66"/>
                        <a:pt x="33" y="75"/>
                      </a:cubicBezTo>
                      <a:cubicBezTo>
                        <a:pt x="31" y="81"/>
                        <a:pt x="30" y="87"/>
                        <a:pt x="30" y="93"/>
                      </a:cubicBezTo>
                      <a:cubicBezTo>
                        <a:pt x="29" y="115"/>
                        <a:pt x="29" y="136"/>
                        <a:pt x="29" y="158"/>
                      </a:cubicBezTo>
                      <a:cubicBezTo>
                        <a:pt x="19" y="158"/>
                        <a:pt x="10" y="158"/>
                        <a:pt x="0" y="158"/>
                      </a:cubicBezTo>
                      <a:cubicBezTo>
                        <a:pt x="0" y="105"/>
                        <a:pt x="0" y="53"/>
                        <a:pt x="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4" name="Google Shape;270;p29">
                  <a:extLst>
                    <a:ext uri="{FF2B5EF4-FFF2-40B4-BE49-F238E27FC236}">
                      <a16:creationId xmlns:a16="http://schemas.microsoft.com/office/drawing/2014/main" id="{85486E8F-83D1-D102-1551-D61CDBC8812D}"/>
                    </a:ext>
                  </a:extLst>
                </p:cNvPr>
                <p:cNvSpPr/>
                <p:nvPr/>
              </p:nvSpPr>
              <p:spPr>
                <a:xfrm>
                  <a:off x="1711851" y="-1929193"/>
                  <a:ext cx="354013" cy="633413"/>
                </a:xfrm>
                <a:custGeom>
                  <a:avLst/>
                  <a:gdLst/>
                  <a:ahLst/>
                  <a:cxnLst/>
                  <a:rect l="l" t="t" r="r" b="b"/>
                  <a:pathLst>
                    <a:path w="94" h="168" extrusionOk="0">
                      <a:moveTo>
                        <a:pt x="42" y="168"/>
                      </a:moveTo>
                      <a:cubicBezTo>
                        <a:pt x="27" y="168"/>
                        <a:pt x="14" y="168"/>
                        <a:pt x="0" y="168"/>
                      </a:cubicBezTo>
                      <a:cubicBezTo>
                        <a:pt x="0" y="113"/>
                        <a:pt x="0" y="60"/>
                        <a:pt x="0" y="6"/>
                      </a:cubicBezTo>
                      <a:cubicBezTo>
                        <a:pt x="13" y="6"/>
                        <a:pt x="26" y="6"/>
                        <a:pt x="40" y="6"/>
                      </a:cubicBezTo>
                      <a:cubicBezTo>
                        <a:pt x="40" y="14"/>
                        <a:pt x="40" y="21"/>
                        <a:pt x="40" y="29"/>
                      </a:cubicBezTo>
                      <a:cubicBezTo>
                        <a:pt x="41" y="30"/>
                        <a:pt x="41" y="30"/>
                        <a:pt x="42" y="30"/>
                      </a:cubicBezTo>
                      <a:cubicBezTo>
                        <a:pt x="44" y="27"/>
                        <a:pt x="46" y="25"/>
                        <a:pt x="48" y="22"/>
                      </a:cubicBezTo>
                      <a:cubicBezTo>
                        <a:pt x="57" y="7"/>
                        <a:pt x="70" y="0"/>
                        <a:pt x="87" y="1"/>
                      </a:cubicBezTo>
                      <a:cubicBezTo>
                        <a:pt x="89" y="1"/>
                        <a:pt x="93" y="4"/>
                        <a:pt x="93" y="6"/>
                      </a:cubicBezTo>
                      <a:cubicBezTo>
                        <a:pt x="94" y="18"/>
                        <a:pt x="94" y="30"/>
                        <a:pt x="94" y="42"/>
                      </a:cubicBezTo>
                      <a:cubicBezTo>
                        <a:pt x="87" y="43"/>
                        <a:pt x="81" y="43"/>
                        <a:pt x="74" y="44"/>
                      </a:cubicBezTo>
                      <a:cubicBezTo>
                        <a:pt x="53" y="47"/>
                        <a:pt x="42" y="59"/>
                        <a:pt x="42" y="81"/>
                      </a:cubicBezTo>
                      <a:cubicBezTo>
                        <a:pt x="42" y="108"/>
                        <a:pt x="42" y="135"/>
                        <a:pt x="42" y="162"/>
                      </a:cubicBezTo>
                      <a:cubicBezTo>
                        <a:pt x="42" y="163"/>
                        <a:pt x="42" y="165"/>
                        <a:pt x="42" y="16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5" name="Google Shape;271;p29">
                  <a:extLst>
                    <a:ext uri="{FF2B5EF4-FFF2-40B4-BE49-F238E27FC236}">
                      <a16:creationId xmlns:a16="http://schemas.microsoft.com/office/drawing/2014/main" id="{3B1A57C5-A8F1-834C-BFF4-69B5F0673678}"/>
                    </a:ext>
                  </a:extLst>
                </p:cNvPr>
                <p:cNvSpPr/>
                <p:nvPr/>
              </p:nvSpPr>
              <p:spPr>
                <a:xfrm>
                  <a:off x="11808351" y="-932243"/>
                  <a:ext cx="419100" cy="482600"/>
                </a:xfrm>
                <a:custGeom>
                  <a:avLst/>
                  <a:gdLst/>
                  <a:ahLst/>
                  <a:cxnLst/>
                  <a:rect l="l" t="t" r="r" b="b"/>
                  <a:pathLst>
                    <a:path w="111" h="128" extrusionOk="0">
                      <a:moveTo>
                        <a:pt x="111" y="71"/>
                      </a:moveTo>
                      <a:cubicBezTo>
                        <a:pt x="84" y="71"/>
                        <a:pt x="57" y="71"/>
                        <a:pt x="31" y="71"/>
                      </a:cubicBezTo>
                      <a:cubicBezTo>
                        <a:pt x="29" y="85"/>
                        <a:pt x="35" y="95"/>
                        <a:pt x="46" y="99"/>
                      </a:cubicBezTo>
                      <a:cubicBezTo>
                        <a:pt x="58" y="103"/>
                        <a:pt x="69" y="100"/>
                        <a:pt x="77" y="90"/>
                      </a:cubicBezTo>
                      <a:cubicBezTo>
                        <a:pt x="78" y="89"/>
                        <a:pt x="80" y="88"/>
                        <a:pt x="82" y="88"/>
                      </a:cubicBezTo>
                      <a:cubicBezTo>
                        <a:pt x="91" y="87"/>
                        <a:pt x="99" y="87"/>
                        <a:pt x="108" y="87"/>
                      </a:cubicBezTo>
                      <a:cubicBezTo>
                        <a:pt x="104" y="107"/>
                        <a:pt x="86" y="122"/>
                        <a:pt x="64" y="124"/>
                      </a:cubicBezTo>
                      <a:cubicBezTo>
                        <a:pt x="25" y="128"/>
                        <a:pt x="0" y="106"/>
                        <a:pt x="0" y="66"/>
                      </a:cubicBezTo>
                      <a:cubicBezTo>
                        <a:pt x="0" y="59"/>
                        <a:pt x="0" y="51"/>
                        <a:pt x="1" y="44"/>
                      </a:cubicBezTo>
                      <a:cubicBezTo>
                        <a:pt x="8" y="15"/>
                        <a:pt x="27" y="0"/>
                        <a:pt x="59" y="1"/>
                      </a:cubicBezTo>
                      <a:cubicBezTo>
                        <a:pt x="86" y="2"/>
                        <a:pt x="105" y="20"/>
                        <a:pt x="109" y="48"/>
                      </a:cubicBezTo>
                      <a:cubicBezTo>
                        <a:pt x="110" y="55"/>
                        <a:pt x="110" y="63"/>
                        <a:pt x="111" y="71"/>
                      </a:cubicBezTo>
                      <a:close/>
                      <a:moveTo>
                        <a:pt x="78" y="51"/>
                      </a:moveTo>
                      <a:cubicBezTo>
                        <a:pt x="79" y="36"/>
                        <a:pt x="70" y="27"/>
                        <a:pt x="57" y="26"/>
                      </a:cubicBezTo>
                      <a:cubicBezTo>
                        <a:pt x="42" y="25"/>
                        <a:pt x="33" y="33"/>
                        <a:pt x="31" y="51"/>
                      </a:cubicBezTo>
                      <a:cubicBezTo>
                        <a:pt x="47" y="51"/>
                        <a:pt x="63" y="51"/>
                        <a:pt x="78" y="5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6" name="Google Shape;272;p29">
                  <a:extLst>
                    <a:ext uri="{FF2B5EF4-FFF2-40B4-BE49-F238E27FC236}">
                      <a16:creationId xmlns:a16="http://schemas.microsoft.com/office/drawing/2014/main" id="{141739A5-41B3-B91E-6D36-923DB4E972AF}"/>
                    </a:ext>
                  </a:extLst>
                </p:cNvPr>
                <p:cNvSpPr/>
                <p:nvPr/>
              </p:nvSpPr>
              <p:spPr>
                <a:xfrm>
                  <a:off x="7952313" y="-935418"/>
                  <a:ext cx="417513" cy="482600"/>
                </a:xfrm>
                <a:custGeom>
                  <a:avLst/>
                  <a:gdLst/>
                  <a:ahLst/>
                  <a:cxnLst/>
                  <a:rect l="l" t="t" r="r" b="b"/>
                  <a:pathLst>
                    <a:path w="111" h="128" extrusionOk="0">
                      <a:moveTo>
                        <a:pt x="111" y="72"/>
                      </a:moveTo>
                      <a:cubicBezTo>
                        <a:pt x="84" y="72"/>
                        <a:pt x="57" y="72"/>
                        <a:pt x="31" y="72"/>
                      </a:cubicBezTo>
                      <a:cubicBezTo>
                        <a:pt x="30" y="86"/>
                        <a:pt x="35" y="96"/>
                        <a:pt x="46" y="100"/>
                      </a:cubicBezTo>
                      <a:cubicBezTo>
                        <a:pt x="58" y="104"/>
                        <a:pt x="68" y="102"/>
                        <a:pt x="77" y="91"/>
                      </a:cubicBezTo>
                      <a:cubicBezTo>
                        <a:pt x="78" y="90"/>
                        <a:pt x="80" y="89"/>
                        <a:pt x="82" y="88"/>
                      </a:cubicBezTo>
                      <a:cubicBezTo>
                        <a:pt x="83" y="88"/>
                        <a:pt x="84" y="88"/>
                        <a:pt x="86" y="88"/>
                      </a:cubicBezTo>
                      <a:cubicBezTo>
                        <a:pt x="93" y="88"/>
                        <a:pt x="101" y="88"/>
                        <a:pt x="108" y="88"/>
                      </a:cubicBezTo>
                      <a:cubicBezTo>
                        <a:pt x="104" y="109"/>
                        <a:pt x="86" y="124"/>
                        <a:pt x="63" y="125"/>
                      </a:cubicBezTo>
                      <a:cubicBezTo>
                        <a:pt x="24" y="128"/>
                        <a:pt x="0" y="107"/>
                        <a:pt x="0" y="67"/>
                      </a:cubicBezTo>
                      <a:cubicBezTo>
                        <a:pt x="0" y="58"/>
                        <a:pt x="0" y="49"/>
                        <a:pt x="3" y="40"/>
                      </a:cubicBezTo>
                      <a:cubicBezTo>
                        <a:pt x="10" y="13"/>
                        <a:pt x="32" y="0"/>
                        <a:pt x="62" y="2"/>
                      </a:cubicBezTo>
                      <a:cubicBezTo>
                        <a:pt x="88" y="5"/>
                        <a:pt x="106" y="22"/>
                        <a:pt x="109" y="50"/>
                      </a:cubicBezTo>
                      <a:cubicBezTo>
                        <a:pt x="110" y="57"/>
                        <a:pt x="110" y="64"/>
                        <a:pt x="111" y="72"/>
                      </a:cubicBezTo>
                      <a:close/>
                      <a:moveTo>
                        <a:pt x="78" y="52"/>
                      </a:moveTo>
                      <a:cubicBezTo>
                        <a:pt x="78" y="37"/>
                        <a:pt x="69" y="27"/>
                        <a:pt x="56" y="27"/>
                      </a:cubicBezTo>
                      <a:cubicBezTo>
                        <a:pt x="41" y="26"/>
                        <a:pt x="32" y="35"/>
                        <a:pt x="31" y="52"/>
                      </a:cubicBezTo>
                      <a:cubicBezTo>
                        <a:pt x="47" y="52"/>
                        <a:pt x="63" y="52"/>
                        <a:pt x="78" y="5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7" name="Google Shape;273;p29">
                  <a:extLst>
                    <a:ext uri="{FF2B5EF4-FFF2-40B4-BE49-F238E27FC236}">
                      <a16:creationId xmlns:a16="http://schemas.microsoft.com/office/drawing/2014/main" id="{6EFB4463-3C11-0E59-07F4-816117FB8FBE}"/>
                    </a:ext>
                  </a:extLst>
                </p:cNvPr>
                <p:cNvSpPr/>
                <p:nvPr/>
              </p:nvSpPr>
              <p:spPr>
                <a:xfrm>
                  <a:off x="8404751" y="-935418"/>
                  <a:ext cx="409575" cy="479425"/>
                </a:xfrm>
                <a:custGeom>
                  <a:avLst/>
                  <a:gdLst/>
                  <a:ahLst/>
                  <a:cxnLst/>
                  <a:rect l="l" t="t" r="r" b="b"/>
                  <a:pathLst>
                    <a:path w="109" h="127" extrusionOk="0">
                      <a:moveTo>
                        <a:pt x="109" y="122"/>
                      </a:moveTo>
                      <a:cubicBezTo>
                        <a:pt x="102" y="122"/>
                        <a:pt x="92" y="123"/>
                        <a:pt x="83" y="122"/>
                      </a:cubicBezTo>
                      <a:cubicBezTo>
                        <a:pt x="79" y="121"/>
                        <a:pt x="77" y="115"/>
                        <a:pt x="74" y="111"/>
                      </a:cubicBezTo>
                      <a:cubicBezTo>
                        <a:pt x="73" y="111"/>
                        <a:pt x="71" y="113"/>
                        <a:pt x="69" y="114"/>
                      </a:cubicBezTo>
                      <a:cubicBezTo>
                        <a:pt x="58" y="124"/>
                        <a:pt x="45" y="127"/>
                        <a:pt x="31" y="125"/>
                      </a:cubicBezTo>
                      <a:cubicBezTo>
                        <a:pt x="14" y="123"/>
                        <a:pt x="4" y="112"/>
                        <a:pt x="2" y="97"/>
                      </a:cubicBezTo>
                      <a:cubicBezTo>
                        <a:pt x="0" y="78"/>
                        <a:pt x="8" y="63"/>
                        <a:pt x="24" y="58"/>
                      </a:cubicBezTo>
                      <a:cubicBezTo>
                        <a:pt x="36" y="54"/>
                        <a:pt x="49" y="53"/>
                        <a:pt x="62" y="50"/>
                      </a:cubicBezTo>
                      <a:cubicBezTo>
                        <a:pt x="68" y="49"/>
                        <a:pt x="75" y="48"/>
                        <a:pt x="75" y="40"/>
                      </a:cubicBezTo>
                      <a:cubicBezTo>
                        <a:pt x="75" y="31"/>
                        <a:pt x="70" y="28"/>
                        <a:pt x="62" y="26"/>
                      </a:cubicBezTo>
                      <a:cubicBezTo>
                        <a:pt x="49" y="24"/>
                        <a:pt x="42" y="27"/>
                        <a:pt x="35" y="40"/>
                      </a:cubicBezTo>
                      <a:cubicBezTo>
                        <a:pt x="34" y="41"/>
                        <a:pt x="32" y="42"/>
                        <a:pt x="30" y="42"/>
                      </a:cubicBezTo>
                      <a:cubicBezTo>
                        <a:pt x="22" y="43"/>
                        <a:pt x="14" y="43"/>
                        <a:pt x="7" y="43"/>
                      </a:cubicBezTo>
                      <a:cubicBezTo>
                        <a:pt x="6" y="27"/>
                        <a:pt x="14" y="12"/>
                        <a:pt x="29" y="7"/>
                      </a:cubicBezTo>
                      <a:cubicBezTo>
                        <a:pt x="48" y="0"/>
                        <a:pt x="67" y="0"/>
                        <a:pt x="86" y="8"/>
                      </a:cubicBezTo>
                      <a:cubicBezTo>
                        <a:pt x="98" y="13"/>
                        <a:pt x="105" y="23"/>
                        <a:pt x="105" y="36"/>
                      </a:cubicBezTo>
                      <a:cubicBezTo>
                        <a:pt x="105" y="56"/>
                        <a:pt x="104" y="77"/>
                        <a:pt x="105" y="97"/>
                      </a:cubicBezTo>
                      <a:cubicBezTo>
                        <a:pt x="105" y="105"/>
                        <a:pt x="107" y="113"/>
                        <a:pt x="109" y="122"/>
                      </a:cubicBezTo>
                      <a:close/>
                      <a:moveTo>
                        <a:pt x="74" y="67"/>
                      </a:moveTo>
                      <a:cubicBezTo>
                        <a:pt x="66" y="68"/>
                        <a:pt x="59" y="70"/>
                        <a:pt x="52" y="72"/>
                      </a:cubicBezTo>
                      <a:cubicBezTo>
                        <a:pt x="48" y="73"/>
                        <a:pt x="44" y="73"/>
                        <a:pt x="41" y="75"/>
                      </a:cubicBezTo>
                      <a:cubicBezTo>
                        <a:pt x="33" y="79"/>
                        <a:pt x="30" y="86"/>
                        <a:pt x="33" y="94"/>
                      </a:cubicBezTo>
                      <a:cubicBezTo>
                        <a:pt x="35" y="101"/>
                        <a:pt x="40" y="104"/>
                        <a:pt x="48" y="104"/>
                      </a:cubicBezTo>
                      <a:cubicBezTo>
                        <a:pt x="68" y="104"/>
                        <a:pt x="78" y="90"/>
                        <a:pt x="74" y="6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8" name="Google Shape;274;p29">
                  <a:extLst>
                    <a:ext uri="{FF2B5EF4-FFF2-40B4-BE49-F238E27FC236}">
                      <a16:creationId xmlns:a16="http://schemas.microsoft.com/office/drawing/2014/main" id="{5D921597-7883-EF24-1147-A761FC6FFA54}"/>
                    </a:ext>
                  </a:extLst>
                </p:cNvPr>
                <p:cNvSpPr/>
                <p:nvPr/>
              </p:nvSpPr>
              <p:spPr>
                <a:xfrm>
                  <a:off x="4324876" y="-932243"/>
                  <a:ext cx="414338" cy="479425"/>
                </a:xfrm>
                <a:custGeom>
                  <a:avLst/>
                  <a:gdLst/>
                  <a:ahLst/>
                  <a:cxnLst/>
                  <a:rect l="l" t="t" r="r" b="b"/>
                  <a:pathLst>
                    <a:path w="110" h="127" extrusionOk="0">
                      <a:moveTo>
                        <a:pt x="110" y="121"/>
                      </a:moveTo>
                      <a:cubicBezTo>
                        <a:pt x="102" y="121"/>
                        <a:pt x="92" y="122"/>
                        <a:pt x="83" y="121"/>
                      </a:cubicBezTo>
                      <a:cubicBezTo>
                        <a:pt x="80" y="120"/>
                        <a:pt x="77" y="114"/>
                        <a:pt x="75" y="111"/>
                      </a:cubicBezTo>
                      <a:cubicBezTo>
                        <a:pt x="67" y="115"/>
                        <a:pt x="57" y="121"/>
                        <a:pt x="47" y="123"/>
                      </a:cubicBezTo>
                      <a:cubicBezTo>
                        <a:pt x="34" y="127"/>
                        <a:pt x="20" y="124"/>
                        <a:pt x="10" y="113"/>
                      </a:cubicBezTo>
                      <a:cubicBezTo>
                        <a:pt x="1" y="103"/>
                        <a:pt x="0" y="90"/>
                        <a:pt x="5" y="77"/>
                      </a:cubicBezTo>
                      <a:cubicBezTo>
                        <a:pt x="10" y="61"/>
                        <a:pt x="23" y="56"/>
                        <a:pt x="38" y="53"/>
                      </a:cubicBezTo>
                      <a:cubicBezTo>
                        <a:pt x="46" y="52"/>
                        <a:pt x="55" y="51"/>
                        <a:pt x="63" y="49"/>
                      </a:cubicBezTo>
                      <a:cubicBezTo>
                        <a:pt x="69" y="48"/>
                        <a:pt x="75" y="47"/>
                        <a:pt x="75" y="39"/>
                      </a:cubicBezTo>
                      <a:cubicBezTo>
                        <a:pt x="76" y="31"/>
                        <a:pt x="71" y="27"/>
                        <a:pt x="64" y="26"/>
                      </a:cubicBezTo>
                      <a:cubicBezTo>
                        <a:pt x="49" y="22"/>
                        <a:pt x="40" y="27"/>
                        <a:pt x="34" y="41"/>
                      </a:cubicBezTo>
                      <a:cubicBezTo>
                        <a:pt x="25" y="41"/>
                        <a:pt x="16" y="41"/>
                        <a:pt x="7" y="41"/>
                      </a:cubicBezTo>
                      <a:cubicBezTo>
                        <a:pt x="9" y="18"/>
                        <a:pt x="19" y="6"/>
                        <a:pt x="42" y="2"/>
                      </a:cubicBezTo>
                      <a:cubicBezTo>
                        <a:pt x="57" y="0"/>
                        <a:pt x="72" y="0"/>
                        <a:pt x="86" y="6"/>
                      </a:cubicBezTo>
                      <a:cubicBezTo>
                        <a:pt x="99" y="12"/>
                        <a:pt x="105" y="21"/>
                        <a:pt x="105" y="35"/>
                      </a:cubicBezTo>
                      <a:cubicBezTo>
                        <a:pt x="105" y="56"/>
                        <a:pt x="105" y="76"/>
                        <a:pt x="105" y="96"/>
                      </a:cubicBezTo>
                      <a:cubicBezTo>
                        <a:pt x="106" y="104"/>
                        <a:pt x="108" y="112"/>
                        <a:pt x="110" y="121"/>
                      </a:cubicBezTo>
                      <a:close/>
                      <a:moveTo>
                        <a:pt x="75" y="65"/>
                      </a:moveTo>
                      <a:cubicBezTo>
                        <a:pt x="64" y="68"/>
                        <a:pt x="53" y="70"/>
                        <a:pt x="43" y="74"/>
                      </a:cubicBezTo>
                      <a:cubicBezTo>
                        <a:pt x="39" y="75"/>
                        <a:pt x="34" y="81"/>
                        <a:pt x="33" y="86"/>
                      </a:cubicBezTo>
                      <a:cubicBezTo>
                        <a:pt x="31" y="99"/>
                        <a:pt x="40" y="105"/>
                        <a:pt x="55" y="103"/>
                      </a:cubicBezTo>
                      <a:cubicBezTo>
                        <a:pt x="71" y="99"/>
                        <a:pt x="77" y="89"/>
                        <a:pt x="75" y="6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39" name="Google Shape;275;p29">
                  <a:extLst>
                    <a:ext uri="{FF2B5EF4-FFF2-40B4-BE49-F238E27FC236}">
                      <a16:creationId xmlns:a16="http://schemas.microsoft.com/office/drawing/2014/main" id="{43B8E077-C6A6-D80E-88C7-5FEFCEDF6752}"/>
                    </a:ext>
                  </a:extLst>
                </p:cNvPr>
                <p:cNvSpPr/>
                <p:nvPr/>
              </p:nvSpPr>
              <p:spPr>
                <a:xfrm>
                  <a:off x="5680601" y="-935418"/>
                  <a:ext cx="407988" cy="479425"/>
                </a:xfrm>
                <a:custGeom>
                  <a:avLst/>
                  <a:gdLst/>
                  <a:ahLst/>
                  <a:cxnLst/>
                  <a:rect l="l" t="t" r="r" b="b"/>
                  <a:pathLst>
                    <a:path w="108" h="127" extrusionOk="0">
                      <a:moveTo>
                        <a:pt x="33" y="42"/>
                      </a:moveTo>
                      <a:cubicBezTo>
                        <a:pt x="24" y="42"/>
                        <a:pt x="15" y="42"/>
                        <a:pt x="6" y="42"/>
                      </a:cubicBezTo>
                      <a:cubicBezTo>
                        <a:pt x="5" y="26"/>
                        <a:pt x="15" y="11"/>
                        <a:pt x="31" y="6"/>
                      </a:cubicBezTo>
                      <a:cubicBezTo>
                        <a:pt x="47" y="0"/>
                        <a:pt x="65" y="0"/>
                        <a:pt x="81" y="6"/>
                      </a:cubicBezTo>
                      <a:cubicBezTo>
                        <a:pt x="96" y="11"/>
                        <a:pt x="103" y="21"/>
                        <a:pt x="103" y="37"/>
                      </a:cubicBezTo>
                      <a:cubicBezTo>
                        <a:pt x="103" y="56"/>
                        <a:pt x="103" y="75"/>
                        <a:pt x="103" y="94"/>
                      </a:cubicBezTo>
                      <a:cubicBezTo>
                        <a:pt x="104" y="103"/>
                        <a:pt x="106" y="112"/>
                        <a:pt x="108" y="122"/>
                      </a:cubicBezTo>
                      <a:cubicBezTo>
                        <a:pt x="100" y="122"/>
                        <a:pt x="90" y="123"/>
                        <a:pt x="80" y="122"/>
                      </a:cubicBezTo>
                      <a:cubicBezTo>
                        <a:pt x="77" y="121"/>
                        <a:pt x="76" y="114"/>
                        <a:pt x="74" y="110"/>
                      </a:cubicBezTo>
                      <a:cubicBezTo>
                        <a:pt x="70" y="113"/>
                        <a:pt x="67" y="115"/>
                        <a:pt x="64" y="118"/>
                      </a:cubicBezTo>
                      <a:cubicBezTo>
                        <a:pt x="53" y="125"/>
                        <a:pt x="41" y="127"/>
                        <a:pt x="28" y="125"/>
                      </a:cubicBezTo>
                      <a:cubicBezTo>
                        <a:pt x="11" y="122"/>
                        <a:pt x="1" y="110"/>
                        <a:pt x="1" y="93"/>
                      </a:cubicBezTo>
                      <a:cubicBezTo>
                        <a:pt x="0" y="74"/>
                        <a:pt x="10" y="60"/>
                        <a:pt x="28" y="56"/>
                      </a:cubicBezTo>
                      <a:cubicBezTo>
                        <a:pt x="39" y="53"/>
                        <a:pt x="50" y="52"/>
                        <a:pt x="62" y="50"/>
                      </a:cubicBezTo>
                      <a:cubicBezTo>
                        <a:pt x="68" y="49"/>
                        <a:pt x="74" y="48"/>
                        <a:pt x="74" y="40"/>
                      </a:cubicBezTo>
                      <a:cubicBezTo>
                        <a:pt x="74" y="33"/>
                        <a:pt x="70" y="29"/>
                        <a:pt x="63" y="27"/>
                      </a:cubicBezTo>
                      <a:cubicBezTo>
                        <a:pt x="47" y="23"/>
                        <a:pt x="38" y="28"/>
                        <a:pt x="33" y="42"/>
                      </a:cubicBezTo>
                      <a:close/>
                      <a:moveTo>
                        <a:pt x="73" y="66"/>
                      </a:moveTo>
                      <a:cubicBezTo>
                        <a:pt x="62" y="69"/>
                        <a:pt x="51" y="71"/>
                        <a:pt x="41" y="75"/>
                      </a:cubicBezTo>
                      <a:cubicBezTo>
                        <a:pt x="33" y="77"/>
                        <a:pt x="29" y="86"/>
                        <a:pt x="31" y="93"/>
                      </a:cubicBezTo>
                      <a:cubicBezTo>
                        <a:pt x="33" y="101"/>
                        <a:pt x="39" y="104"/>
                        <a:pt x="47" y="104"/>
                      </a:cubicBezTo>
                      <a:cubicBezTo>
                        <a:pt x="67" y="104"/>
                        <a:pt x="78" y="90"/>
                        <a:pt x="73" y="6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0" name="Google Shape;276;p29">
                  <a:extLst>
                    <a:ext uri="{FF2B5EF4-FFF2-40B4-BE49-F238E27FC236}">
                      <a16:creationId xmlns:a16="http://schemas.microsoft.com/office/drawing/2014/main" id="{5B774D7C-E826-1DF2-3161-5D36F765D255}"/>
                    </a:ext>
                  </a:extLst>
                </p:cNvPr>
                <p:cNvSpPr/>
                <p:nvPr/>
              </p:nvSpPr>
              <p:spPr>
                <a:xfrm>
                  <a:off x="2378601" y="-929068"/>
                  <a:ext cx="455613" cy="468313"/>
                </a:xfrm>
                <a:custGeom>
                  <a:avLst/>
                  <a:gdLst/>
                  <a:ahLst/>
                  <a:cxnLst/>
                  <a:rect l="l" t="t" r="r" b="b"/>
                  <a:pathLst>
                    <a:path w="121" h="124" extrusionOk="0">
                      <a:moveTo>
                        <a:pt x="61" y="123"/>
                      </a:moveTo>
                      <a:cubicBezTo>
                        <a:pt x="28" y="124"/>
                        <a:pt x="0" y="101"/>
                        <a:pt x="1" y="60"/>
                      </a:cubicBezTo>
                      <a:cubicBezTo>
                        <a:pt x="2" y="24"/>
                        <a:pt x="25" y="0"/>
                        <a:pt x="61" y="0"/>
                      </a:cubicBezTo>
                      <a:cubicBezTo>
                        <a:pt x="97" y="0"/>
                        <a:pt x="121" y="25"/>
                        <a:pt x="121" y="62"/>
                      </a:cubicBezTo>
                      <a:cubicBezTo>
                        <a:pt x="121" y="99"/>
                        <a:pt x="97" y="124"/>
                        <a:pt x="61" y="123"/>
                      </a:cubicBezTo>
                      <a:close/>
                      <a:moveTo>
                        <a:pt x="90" y="62"/>
                      </a:moveTo>
                      <a:cubicBezTo>
                        <a:pt x="89" y="57"/>
                        <a:pt x="89" y="52"/>
                        <a:pt x="88" y="47"/>
                      </a:cubicBezTo>
                      <a:cubicBezTo>
                        <a:pt x="84" y="32"/>
                        <a:pt x="75" y="25"/>
                        <a:pt x="60" y="25"/>
                      </a:cubicBezTo>
                      <a:cubicBezTo>
                        <a:pt x="46" y="26"/>
                        <a:pt x="36" y="33"/>
                        <a:pt x="34" y="48"/>
                      </a:cubicBezTo>
                      <a:cubicBezTo>
                        <a:pt x="32" y="58"/>
                        <a:pt x="32" y="69"/>
                        <a:pt x="35" y="79"/>
                      </a:cubicBezTo>
                      <a:cubicBezTo>
                        <a:pt x="37" y="92"/>
                        <a:pt x="47" y="98"/>
                        <a:pt x="61" y="98"/>
                      </a:cubicBezTo>
                      <a:cubicBezTo>
                        <a:pt x="75" y="98"/>
                        <a:pt x="84" y="91"/>
                        <a:pt x="87" y="78"/>
                      </a:cubicBezTo>
                      <a:cubicBezTo>
                        <a:pt x="89" y="73"/>
                        <a:pt x="89" y="67"/>
                        <a:pt x="90" y="6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1" name="Google Shape;277;p29">
                  <a:extLst>
                    <a:ext uri="{FF2B5EF4-FFF2-40B4-BE49-F238E27FC236}">
                      <a16:creationId xmlns:a16="http://schemas.microsoft.com/office/drawing/2014/main" id="{5399A3C2-DFD1-2CDD-C9CF-66162EB03D17}"/>
                    </a:ext>
                  </a:extLst>
                </p:cNvPr>
                <p:cNvSpPr/>
                <p:nvPr/>
              </p:nvSpPr>
              <p:spPr>
                <a:xfrm>
                  <a:off x="795863" y="-929068"/>
                  <a:ext cx="457200" cy="468313"/>
                </a:xfrm>
                <a:custGeom>
                  <a:avLst/>
                  <a:gdLst/>
                  <a:ahLst/>
                  <a:cxnLst/>
                  <a:rect l="l" t="t" r="r" b="b"/>
                  <a:pathLst>
                    <a:path w="121" h="124" extrusionOk="0">
                      <a:moveTo>
                        <a:pt x="60" y="123"/>
                      </a:moveTo>
                      <a:cubicBezTo>
                        <a:pt x="24" y="123"/>
                        <a:pt x="0" y="98"/>
                        <a:pt x="1" y="61"/>
                      </a:cubicBezTo>
                      <a:cubicBezTo>
                        <a:pt x="1" y="24"/>
                        <a:pt x="25" y="0"/>
                        <a:pt x="62" y="0"/>
                      </a:cubicBezTo>
                      <a:cubicBezTo>
                        <a:pt x="98" y="0"/>
                        <a:pt x="121" y="25"/>
                        <a:pt x="121" y="63"/>
                      </a:cubicBezTo>
                      <a:cubicBezTo>
                        <a:pt x="121" y="100"/>
                        <a:pt x="97" y="124"/>
                        <a:pt x="60" y="123"/>
                      </a:cubicBezTo>
                      <a:close/>
                      <a:moveTo>
                        <a:pt x="32" y="62"/>
                      </a:moveTo>
                      <a:cubicBezTo>
                        <a:pt x="32" y="67"/>
                        <a:pt x="33" y="71"/>
                        <a:pt x="34" y="76"/>
                      </a:cubicBezTo>
                      <a:cubicBezTo>
                        <a:pt x="37" y="90"/>
                        <a:pt x="46" y="98"/>
                        <a:pt x="59" y="98"/>
                      </a:cubicBezTo>
                      <a:cubicBezTo>
                        <a:pt x="75" y="99"/>
                        <a:pt x="85" y="92"/>
                        <a:pt x="88" y="77"/>
                      </a:cubicBezTo>
                      <a:cubicBezTo>
                        <a:pt x="89" y="67"/>
                        <a:pt x="90" y="56"/>
                        <a:pt x="87" y="46"/>
                      </a:cubicBezTo>
                      <a:cubicBezTo>
                        <a:pt x="84" y="29"/>
                        <a:pt x="69" y="22"/>
                        <a:pt x="53" y="26"/>
                      </a:cubicBezTo>
                      <a:cubicBezTo>
                        <a:pt x="39" y="30"/>
                        <a:pt x="32" y="42"/>
                        <a:pt x="32" y="6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2" name="Google Shape;278;p29">
                  <a:extLst>
                    <a:ext uri="{FF2B5EF4-FFF2-40B4-BE49-F238E27FC236}">
                      <a16:creationId xmlns:a16="http://schemas.microsoft.com/office/drawing/2014/main" id="{6E9C966E-D4AA-BC09-FAF8-C3B945F4C0E5}"/>
                    </a:ext>
                  </a:extLst>
                </p:cNvPr>
                <p:cNvSpPr/>
                <p:nvPr/>
              </p:nvSpPr>
              <p:spPr>
                <a:xfrm>
                  <a:off x="5018613" y="-943356"/>
                  <a:ext cx="406400" cy="493713"/>
                </a:xfrm>
                <a:custGeom>
                  <a:avLst/>
                  <a:gdLst/>
                  <a:ahLst/>
                  <a:cxnLst/>
                  <a:rect l="l" t="t" r="r" b="b"/>
                  <a:pathLst>
                    <a:path w="108" h="131" extrusionOk="0">
                      <a:moveTo>
                        <a:pt x="103" y="42"/>
                      </a:moveTo>
                      <a:cubicBezTo>
                        <a:pt x="94" y="42"/>
                        <a:pt x="86" y="42"/>
                        <a:pt x="77" y="42"/>
                      </a:cubicBezTo>
                      <a:cubicBezTo>
                        <a:pt x="76" y="42"/>
                        <a:pt x="74" y="39"/>
                        <a:pt x="73" y="37"/>
                      </a:cubicBezTo>
                      <a:cubicBezTo>
                        <a:pt x="67" y="26"/>
                        <a:pt x="45" y="23"/>
                        <a:pt x="36" y="31"/>
                      </a:cubicBezTo>
                      <a:cubicBezTo>
                        <a:pt x="31" y="36"/>
                        <a:pt x="32" y="43"/>
                        <a:pt x="39" y="46"/>
                      </a:cubicBezTo>
                      <a:cubicBezTo>
                        <a:pt x="47" y="49"/>
                        <a:pt x="55" y="50"/>
                        <a:pt x="62" y="52"/>
                      </a:cubicBezTo>
                      <a:cubicBezTo>
                        <a:pt x="70" y="54"/>
                        <a:pt x="77" y="56"/>
                        <a:pt x="85" y="59"/>
                      </a:cubicBezTo>
                      <a:cubicBezTo>
                        <a:pt x="97" y="63"/>
                        <a:pt x="106" y="70"/>
                        <a:pt x="107" y="84"/>
                      </a:cubicBezTo>
                      <a:cubicBezTo>
                        <a:pt x="108" y="100"/>
                        <a:pt x="103" y="113"/>
                        <a:pt x="88" y="120"/>
                      </a:cubicBezTo>
                      <a:cubicBezTo>
                        <a:pt x="65" y="131"/>
                        <a:pt x="41" y="130"/>
                        <a:pt x="17" y="118"/>
                      </a:cubicBezTo>
                      <a:cubicBezTo>
                        <a:pt x="6" y="113"/>
                        <a:pt x="0" y="102"/>
                        <a:pt x="0" y="88"/>
                      </a:cubicBezTo>
                      <a:cubicBezTo>
                        <a:pt x="9" y="88"/>
                        <a:pt x="18" y="88"/>
                        <a:pt x="26" y="88"/>
                      </a:cubicBezTo>
                      <a:cubicBezTo>
                        <a:pt x="28" y="88"/>
                        <a:pt x="30" y="91"/>
                        <a:pt x="31" y="93"/>
                      </a:cubicBezTo>
                      <a:cubicBezTo>
                        <a:pt x="37" y="105"/>
                        <a:pt x="64" y="110"/>
                        <a:pt x="74" y="99"/>
                      </a:cubicBezTo>
                      <a:cubicBezTo>
                        <a:pt x="79" y="94"/>
                        <a:pt x="78" y="87"/>
                        <a:pt x="70" y="84"/>
                      </a:cubicBezTo>
                      <a:cubicBezTo>
                        <a:pt x="62" y="81"/>
                        <a:pt x="54" y="80"/>
                        <a:pt x="45" y="78"/>
                      </a:cubicBezTo>
                      <a:cubicBezTo>
                        <a:pt x="39" y="76"/>
                        <a:pt x="33" y="75"/>
                        <a:pt x="27" y="73"/>
                      </a:cubicBezTo>
                      <a:cubicBezTo>
                        <a:pt x="15" y="68"/>
                        <a:pt x="5" y="61"/>
                        <a:pt x="4" y="47"/>
                      </a:cubicBezTo>
                      <a:cubicBezTo>
                        <a:pt x="3" y="31"/>
                        <a:pt x="8" y="17"/>
                        <a:pt x="23" y="10"/>
                      </a:cubicBezTo>
                      <a:cubicBezTo>
                        <a:pt x="44" y="0"/>
                        <a:pt x="65" y="1"/>
                        <a:pt x="86" y="12"/>
                      </a:cubicBezTo>
                      <a:cubicBezTo>
                        <a:pt x="97" y="18"/>
                        <a:pt x="102" y="28"/>
                        <a:pt x="103" y="4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3" name="Google Shape;279;p29">
                  <a:extLst>
                    <a:ext uri="{FF2B5EF4-FFF2-40B4-BE49-F238E27FC236}">
                      <a16:creationId xmlns:a16="http://schemas.microsoft.com/office/drawing/2014/main" id="{9A5AB768-120A-3663-D516-2519CC89F3EC}"/>
                    </a:ext>
                  </a:extLst>
                </p:cNvPr>
                <p:cNvSpPr/>
                <p:nvPr/>
              </p:nvSpPr>
              <p:spPr>
                <a:xfrm>
                  <a:off x="2883426" y="-940181"/>
                  <a:ext cx="406400" cy="495300"/>
                </a:xfrm>
                <a:custGeom>
                  <a:avLst/>
                  <a:gdLst/>
                  <a:ahLst/>
                  <a:cxnLst/>
                  <a:rect l="l" t="t" r="r" b="b"/>
                  <a:pathLst>
                    <a:path w="108" h="131" extrusionOk="0">
                      <a:moveTo>
                        <a:pt x="0" y="87"/>
                      </a:moveTo>
                      <a:cubicBezTo>
                        <a:pt x="9" y="87"/>
                        <a:pt x="18" y="87"/>
                        <a:pt x="26" y="87"/>
                      </a:cubicBezTo>
                      <a:cubicBezTo>
                        <a:pt x="28" y="87"/>
                        <a:pt x="30" y="90"/>
                        <a:pt x="31" y="92"/>
                      </a:cubicBezTo>
                      <a:cubicBezTo>
                        <a:pt x="37" y="104"/>
                        <a:pt x="64" y="109"/>
                        <a:pt x="74" y="99"/>
                      </a:cubicBezTo>
                      <a:cubicBezTo>
                        <a:pt x="79" y="93"/>
                        <a:pt x="78" y="86"/>
                        <a:pt x="70" y="83"/>
                      </a:cubicBezTo>
                      <a:cubicBezTo>
                        <a:pt x="62" y="80"/>
                        <a:pt x="53" y="79"/>
                        <a:pt x="45" y="76"/>
                      </a:cubicBezTo>
                      <a:cubicBezTo>
                        <a:pt x="39" y="75"/>
                        <a:pt x="32" y="73"/>
                        <a:pt x="26" y="71"/>
                      </a:cubicBezTo>
                      <a:cubicBezTo>
                        <a:pt x="14" y="67"/>
                        <a:pt x="5" y="59"/>
                        <a:pt x="4" y="45"/>
                      </a:cubicBezTo>
                      <a:cubicBezTo>
                        <a:pt x="3" y="31"/>
                        <a:pt x="8" y="19"/>
                        <a:pt x="20" y="11"/>
                      </a:cubicBezTo>
                      <a:cubicBezTo>
                        <a:pt x="36" y="0"/>
                        <a:pt x="72" y="0"/>
                        <a:pt x="88" y="12"/>
                      </a:cubicBezTo>
                      <a:cubicBezTo>
                        <a:pt x="97" y="18"/>
                        <a:pt x="103" y="27"/>
                        <a:pt x="103" y="41"/>
                      </a:cubicBezTo>
                      <a:cubicBezTo>
                        <a:pt x="94" y="41"/>
                        <a:pt x="85" y="41"/>
                        <a:pt x="77" y="41"/>
                      </a:cubicBezTo>
                      <a:cubicBezTo>
                        <a:pt x="75" y="41"/>
                        <a:pt x="74" y="38"/>
                        <a:pt x="73" y="37"/>
                      </a:cubicBezTo>
                      <a:cubicBezTo>
                        <a:pt x="67" y="26"/>
                        <a:pt x="47" y="21"/>
                        <a:pt x="37" y="29"/>
                      </a:cubicBezTo>
                      <a:cubicBezTo>
                        <a:pt x="31" y="34"/>
                        <a:pt x="32" y="42"/>
                        <a:pt x="40" y="45"/>
                      </a:cubicBezTo>
                      <a:cubicBezTo>
                        <a:pt x="47" y="48"/>
                        <a:pt x="54" y="49"/>
                        <a:pt x="62" y="51"/>
                      </a:cubicBezTo>
                      <a:cubicBezTo>
                        <a:pt x="70" y="54"/>
                        <a:pt x="78" y="55"/>
                        <a:pt x="86" y="58"/>
                      </a:cubicBezTo>
                      <a:cubicBezTo>
                        <a:pt x="98" y="63"/>
                        <a:pt x="106" y="71"/>
                        <a:pt x="107" y="84"/>
                      </a:cubicBezTo>
                      <a:cubicBezTo>
                        <a:pt x="108" y="99"/>
                        <a:pt x="103" y="111"/>
                        <a:pt x="90" y="118"/>
                      </a:cubicBezTo>
                      <a:cubicBezTo>
                        <a:pt x="65" y="131"/>
                        <a:pt x="40" y="130"/>
                        <a:pt x="16" y="116"/>
                      </a:cubicBezTo>
                      <a:cubicBezTo>
                        <a:pt x="5" y="111"/>
                        <a:pt x="0" y="101"/>
                        <a:pt x="0" y="8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4" name="Google Shape;280;p29">
                  <a:extLst>
                    <a:ext uri="{FF2B5EF4-FFF2-40B4-BE49-F238E27FC236}">
                      <a16:creationId xmlns:a16="http://schemas.microsoft.com/office/drawing/2014/main" id="{72A9CAE1-6232-93AC-8752-C41725DD1039}"/>
                    </a:ext>
                  </a:extLst>
                </p:cNvPr>
                <p:cNvSpPr/>
                <p:nvPr/>
              </p:nvSpPr>
              <p:spPr>
                <a:xfrm>
                  <a:off x="11086038" y="-940181"/>
                  <a:ext cx="406400" cy="490538"/>
                </a:xfrm>
                <a:custGeom>
                  <a:avLst/>
                  <a:gdLst/>
                  <a:ahLst/>
                  <a:cxnLst/>
                  <a:rect l="l" t="t" r="r" b="b"/>
                  <a:pathLst>
                    <a:path w="108" h="130" extrusionOk="0">
                      <a:moveTo>
                        <a:pt x="103" y="41"/>
                      </a:moveTo>
                      <a:cubicBezTo>
                        <a:pt x="95" y="41"/>
                        <a:pt x="86" y="41"/>
                        <a:pt x="78" y="41"/>
                      </a:cubicBezTo>
                      <a:cubicBezTo>
                        <a:pt x="76" y="41"/>
                        <a:pt x="74" y="38"/>
                        <a:pt x="73" y="36"/>
                      </a:cubicBezTo>
                      <a:cubicBezTo>
                        <a:pt x="67" y="25"/>
                        <a:pt x="46" y="21"/>
                        <a:pt x="37" y="30"/>
                      </a:cubicBezTo>
                      <a:cubicBezTo>
                        <a:pt x="31" y="35"/>
                        <a:pt x="32" y="43"/>
                        <a:pt x="40" y="45"/>
                      </a:cubicBezTo>
                      <a:cubicBezTo>
                        <a:pt x="50" y="49"/>
                        <a:pt x="60" y="51"/>
                        <a:pt x="70" y="53"/>
                      </a:cubicBezTo>
                      <a:cubicBezTo>
                        <a:pt x="76" y="55"/>
                        <a:pt x="82" y="56"/>
                        <a:pt x="87" y="58"/>
                      </a:cubicBezTo>
                      <a:cubicBezTo>
                        <a:pt x="98" y="63"/>
                        <a:pt x="106" y="70"/>
                        <a:pt x="107" y="82"/>
                      </a:cubicBezTo>
                      <a:cubicBezTo>
                        <a:pt x="108" y="97"/>
                        <a:pt x="104" y="109"/>
                        <a:pt x="92" y="117"/>
                      </a:cubicBezTo>
                      <a:cubicBezTo>
                        <a:pt x="72" y="130"/>
                        <a:pt x="35" y="130"/>
                        <a:pt x="16" y="116"/>
                      </a:cubicBezTo>
                      <a:cubicBezTo>
                        <a:pt x="6" y="109"/>
                        <a:pt x="0" y="100"/>
                        <a:pt x="0" y="87"/>
                      </a:cubicBezTo>
                      <a:cubicBezTo>
                        <a:pt x="10" y="87"/>
                        <a:pt x="19" y="87"/>
                        <a:pt x="27" y="87"/>
                      </a:cubicBezTo>
                      <a:cubicBezTo>
                        <a:pt x="29" y="87"/>
                        <a:pt x="31" y="90"/>
                        <a:pt x="31" y="91"/>
                      </a:cubicBezTo>
                      <a:cubicBezTo>
                        <a:pt x="35" y="107"/>
                        <a:pt x="67" y="107"/>
                        <a:pt x="74" y="99"/>
                      </a:cubicBezTo>
                      <a:cubicBezTo>
                        <a:pt x="79" y="93"/>
                        <a:pt x="78" y="86"/>
                        <a:pt x="70" y="83"/>
                      </a:cubicBezTo>
                      <a:cubicBezTo>
                        <a:pt x="62" y="80"/>
                        <a:pt x="54" y="79"/>
                        <a:pt x="45" y="76"/>
                      </a:cubicBezTo>
                      <a:cubicBezTo>
                        <a:pt x="39" y="75"/>
                        <a:pt x="33" y="73"/>
                        <a:pt x="26" y="71"/>
                      </a:cubicBezTo>
                      <a:cubicBezTo>
                        <a:pt x="15" y="67"/>
                        <a:pt x="6" y="60"/>
                        <a:pt x="4" y="47"/>
                      </a:cubicBezTo>
                      <a:cubicBezTo>
                        <a:pt x="3" y="32"/>
                        <a:pt x="7" y="20"/>
                        <a:pt x="20" y="11"/>
                      </a:cubicBezTo>
                      <a:cubicBezTo>
                        <a:pt x="37" y="0"/>
                        <a:pt x="73" y="0"/>
                        <a:pt x="89" y="13"/>
                      </a:cubicBezTo>
                      <a:cubicBezTo>
                        <a:pt x="98" y="20"/>
                        <a:pt x="103" y="29"/>
                        <a:pt x="103" y="4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5" name="Google Shape;281;p29">
                  <a:extLst>
                    <a:ext uri="{FF2B5EF4-FFF2-40B4-BE49-F238E27FC236}">
                      <a16:creationId xmlns:a16="http://schemas.microsoft.com/office/drawing/2014/main" id="{F0DDBF47-EAF5-AB48-6B38-4A810F1D23B2}"/>
                    </a:ext>
                  </a:extLst>
                </p:cNvPr>
                <p:cNvSpPr/>
                <p:nvPr/>
              </p:nvSpPr>
              <p:spPr>
                <a:xfrm>
                  <a:off x="6171138" y="-943356"/>
                  <a:ext cx="398463" cy="468313"/>
                </a:xfrm>
                <a:custGeom>
                  <a:avLst/>
                  <a:gdLst/>
                  <a:ahLst/>
                  <a:cxnLst/>
                  <a:rect l="l" t="t" r="r" b="b"/>
                  <a:pathLst>
                    <a:path w="106" h="124" extrusionOk="0">
                      <a:moveTo>
                        <a:pt x="0" y="8"/>
                      </a:moveTo>
                      <a:cubicBezTo>
                        <a:pt x="10" y="8"/>
                        <a:pt x="19" y="8"/>
                        <a:pt x="28" y="8"/>
                      </a:cubicBezTo>
                      <a:cubicBezTo>
                        <a:pt x="29" y="13"/>
                        <a:pt x="29" y="17"/>
                        <a:pt x="29" y="23"/>
                      </a:cubicBezTo>
                      <a:cubicBezTo>
                        <a:pt x="32" y="21"/>
                        <a:pt x="33" y="20"/>
                        <a:pt x="34" y="18"/>
                      </a:cubicBezTo>
                      <a:cubicBezTo>
                        <a:pt x="47" y="4"/>
                        <a:pt x="65" y="0"/>
                        <a:pt x="83" y="7"/>
                      </a:cubicBezTo>
                      <a:cubicBezTo>
                        <a:pt x="98" y="13"/>
                        <a:pt x="106" y="25"/>
                        <a:pt x="106" y="44"/>
                      </a:cubicBezTo>
                      <a:cubicBezTo>
                        <a:pt x="106" y="71"/>
                        <a:pt x="106" y="97"/>
                        <a:pt x="106" y="123"/>
                      </a:cubicBezTo>
                      <a:cubicBezTo>
                        <a:pt x="96" y="123"/>
                        <a:pt x="86" y="123"/>
                        <a:pt x="75" y="123"/>
                      </a:cubicBezTo>
                      <a:cubicBezTo>
                        <a:pt x="75" y="118"/>
                        <a:pt x="75" y="113"/>
                        <a:pt x="75" y="108"/>
                      </a:cubicBezTo>
                      <a:cubicBezTo>
                        <a:pt x="75" y="89"/>
                        <a:pt x="75" y="70"/>
                        <a:pt x="75" y="51"/>
                      </a:cubicBezTo>
                      <a:cubicBezTo>
                        <a:pt x="75" y="38"/>
                        <a:pt x="71" y="32"/>
                        <a:pt x="61" y="30"/>
                      </a:cubicBezTo>
                      <a:cubicBezTo>
                        <a:pt x="50" y="27"/>
                        <a:pt x="38" y="32"/>
                        <a:pt x="34" y="42"/>
                      </a:cubicBezTo>
                      <a:cubicBezTo>
                        <a:pt x="31" y="48"/>
                        <a:pt x="30" y="54"/>
                        <a:pt x="30" y="60"/>
                      </a:cubicBezTo>
                      <a:cubicBezTo>
                        <a:pt x="30" y="81"/>
                        <a:pt x="30" y="102"/>
                        <a:pt x="30" y="124"/>
                      </a:cubicBezTo>
                      <a:cubicBezTo>
                        <a:pt x="20" y="124"/>
                        <a:pt x="10" y="124"/>
                        <a:pt x="0" y="124"/>
                      </a:cubicBezTo>
                      <a:cubicBezTo>
                        <a:pt x="0" y="85"/>
                        <a:pt x="0" y="47"/>
                        <a:pt x="0"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6" name="Google Shape;282;p29">
                  <a:extLst>
                    <a:ext uri="{FF2B5EF4-FFF2-40B4-BE49-F238E27FC236}">
                      <a16:creationId xmlns:a16="http://schemas.microsoft.com/office/drawing/2014/main" id="{AA21C9C6-A295-5E78-F00E-DE797B592110}"/>
                    </a:ext>
                  </a:extLst>
                </p:cNvPr>
                <p:cNvSpPr/>
                <p:nvPr/>
              </p:nvSpPr>
              <p:spPr>
                <a:xfrm>
                  <a:off x="13006913" y="-943356"/>
                  <a:ext cx="431800" cy="498475"/>
                </a:xfrm>
                <a:custGeom>
                  <a:avLst/>
                  <a:gdLst/>
                  <a:ahLst/>
                  <a:cxnLst/>
                  <a:rect l="l" t="t" r="r" b="b"/>
                  <a:pathLst>
                    <a:path w="115" h="132" extrusionOk="0">
                      <a:moveTo>
                        <a:pt x="29" y="88"/>
                      </a:moveTo>
                      <a:cubicBezTo>
                        <a:pt x="35" y="104"/>
                        <a:pt x="59" y="111"/>
                        <a:pt x="72" y="101"/>
                      </a:cubicBezTo>
                      <a:cubicBezTo>
                        <a:pt x="79" y="96"/>
                        <a:pt x="79" y="88"/>
                        <a:pt x="70" y="84"/>
                      </a:cubicBezTo>
                      <a:cubicBezTo>
                        <a:pt x="63" y="81"/>
                        <a:pt x="54" y="80"/>
                        <a:pt x="46" y="78"/>
                      </a:cubicBezTo>
                      <a:cubicBezTo>
                        <a:pt x="39" y="76"/>
                        <a:pt x="32" y="74"/>
                        <a:pt x="26" y="72"/>
                      </a:cubicBezTo>
                      <a:cubicBezTo>
                        <a:pt x="14" y="68"/>
                        <a:pt x="5" y="61"/>
                        <a:pt x="4" y="47"/>
                      </a:cubicBezTo>
                      <a:cubicBezTo>
                        <a:pt x="2" y="32"/>
                        <a:pt x="7" y="19"/>
                        <a:pt x="20" y="12"/>
                      </a:cubicBezTo>
                      <a:cubicBezTo>
                        <a:pt x="42" y="0"/>
                        <a:pt x="66" y="1"/>
                        <a:pt x="87" y="13"/>
                      </a:cubicBezTo>
                      <a:cubicBezTo>
                        <a:pt x="98" y="19"/>
                        <a:pt x="102" y="29"/>
                        <a:pt x="103" y="42"/>
                      </a:cubicBezTo>
                      <a:cubicBezTo>
                        <a:pt x="94" y="42"/>
                        <a:pt x="86" y="42"/>
                        <a:pt x="78" y="42"/>
                      </a:cubicBezTo>
                      <a:cubicBezTo>
                        <a:pt x="76" y="42"/>
                        <a:pt x="74" y="39"/>
                        <a:pt x="73" y="37"/>
                      </a:cubicBezTo>
                      <a:cubicBezTo>
                        <a:pt x="67" y="26"/>
                        <a:pt x="45" y="23"/>
                        <a:pt x="36" y="31"/>
                      </a:cubicBezTo>
                      <a:cubicBezTo>
                        <a:pt x="31" y="36"/>
                        <a:pt x="32" y="43"/>
                        <a:pt x="39" y="46"/>
                      </a:cubicBezTo>
                      <a:cubicBezTo>
                        <a:pt x="46" y="49"/>
                        <a:pt x="54" y="50"/>
                        <a:pt x="61" y="52"/>
                      </a:cubicBezTo>
                      <a:cubicBezTo>
                        <a:pt x="70" y="55"/>
                        <a:pt x="78" y="56"/>
                        <a:pt x="86" y="59"/>
                      </a:cubicBezTo>
                      <a:cubicBezTo>
                        <a:pt x="115" y="70"/>
                        <a:pt x="110" y="105"/>
                        <a:pt x="93" y="117"/>
                      </a:cubicBezTo>
                      <a:cubicBezTo>
                        <a:pt x="73" y="132"/>
                        <a:pt x="30" y="131"/>
                        <a:pt x="12" y="114"/>
                      </a:cubicBezTo>
                      <a:cubicBezTo>
                        <a:pt x="4" y="108"/>
                        <a:pt x="0" y="99"/>
                        <a:pt x="0" y="88"/>
                      </a:cubicBezTo>
                      <a:cubicBezTo>
                        <a:pt x="10" y="88"/>
                        <a:pt x="19" y="88"/>
                        <a:pt x="29" y="8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7" name="Google Shape;283;p29">
                  <a:extLst>
                    <a:ext uri="{FF2B5EF4-FFF2-40B4-BE49-F238E27FC236}">
                      <a16:creationId xmlns:a16="http://schemas.microsoft.com/office/drawing/2014/main" id="{8AE555A4-EECE-E51B-B829-24DBF0AA2994}"/>
                    </a:ext>
                  </a:extLst>
                </p:cNvPr>
                <p:cNvSpPr/>
                <p:nvPr/>
              </p:nvSpPr>
              <p:spPr>
                <a:xfrm>
                  <a:off x="11860738" y="-1906968"/>
                  <a:ext cx="155575" cy="608013"/>
                </a:xfrm>
                <a:custGeom>
                  <a:avLst/>
                  <a:gdLst/>
                  <a:ahLst/>
                  <a:cxnLst/>
                  <a:rect l="l" t="t" r="r" b="b"/>
                  <a:pathLst>
                    <a:path w="41" h="161" extrusionOk="0">
                      <a:moveTo>
                        <a:pt x="0" y="0"/>
                      </a:moveTo>
                      <a:cubicBezTo>
                        <a:pt x="14" y="0"/>
                        <a:pt x="27" y="0"/>
                        <a:pt x="41" y="0"/>
                      </a:cubicBezTo>
                      <a:cubicBezTo>
                        <a:pt x="41" y="53"/>
                        <a:pt x="41" y="107"/>
                        <a:pt x="41" y="161"/>
                      </a:cubicBezTo>
                      <a:cubicBezTo>
                        <a:pt x="28" y="161"/>
                        <a:pt x="14" y="161"/>
                        <a:pt x="0" y="161"/>
                      </a:cubicBezTo>
                      <a:cubicBezTo>
                        <a:pt x="0" y="108"/>
                        <a:pt x="0" y="54"/>
                        <a:pt x="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8" name="Google Shape;284;p29">
                  <a:extLst>
                    <a:ext uri="{FF2B5EF4-FFF2-40B4-BE49-F238E27FC236}">
                      <a16:creationId xmlns:a16="http://schemas.microsoft.com/office/drawing/2014/main" id="{D2992FFF-FCC8-05FE-3B3D-1AB9BEC75F0C}"/>
                    </a:ext>
                  </a:extLst>
                </p:cNvPr>
                <p:cNvSpPr/>
                <p:nvPr/>
              </p:nvSpPr>
              <p:spPr>
                <a:xfrm>
                  <a:off x="10543113" y="-1906968"/>
                  <a:ext cx="150813" cy="611188"/>
                </a:xfrm>
                <a:custGeom>
                  <a:avLst/>
                  <a:gdLst/>
                  <a:ahLst/>
                  <a:cxnLst/>
                  <a:rect l="l" t="t" r="r" b="b"/>
                  <a:pathLst>
                    <a:path w="40" h="162" extrusionOk="0">
                      <a:moveTo>
                        <a:pt x="40" y="162"/>
                      </a:moveTo>
                      <a:cubicBezTo>
                        <a:pt x="27" y="162"/>
                        <a:pt x="14" y="162"/>
                        <a:pt x="0" y="162"/>
                      </a:cubicBezTo>
                      <a:cubicBezTo>
                        <a:pt x="0" y="107"/>
                        <a:pt x="0" y="54"/>
                        <a:pt x="0" y="0"/>
                      </a:cubicBezTo>
                      <a:cubicBezTo>
                        <a:pt x="14" y="0"/>
                        <a:pt x="27" y="0"/>
                        <a:pt x="40" y="0"/>
                      </a:cubicBezTo>
                      <a:cubicBezTo>
                        <a:pt x="40" y="53"/>
                        <a:pt x="40" y="107"/>
                        <a:pt x="40" y="16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49" name="Google Shape;285;p29">
                  <a:extLst>
                    <a:ext uri="{FF2B5EF4-FFF2-40B4-BE49-F238E27FC236}">
                      <a16:creationId xmlns:a16="http://schemas.microsoft.com/office/drawing/2014/main" id="{8BDFD5CE-3F88-061D-A428-784ABC437AA8}"/>
                    </a:ext>
                  </a:extLst>
                </p:cNvPr>
                <p:cNvSpPr/>
                <p:nvPr/>
              </p:nvSpPr>
              <p:spPr>
                <a:xfrm>
                  <a:off x="1286401" y="-1087818"/>
                  <a:ext cx="247650" cy="612775"/>
                </a:xfrm>
                <a:custGeom>
                  <a:avLst/>
                  <a:gdLst/>
                  <a:ahLst/>
                  <a:cxnLst/>
                  <a:rect l="l" t="t" r="r" b="b"/>
                  <a:pathLst>
                    <a:path w="66" h="162" extrusionOk="0">
                      <a:moveTo>
                        <a:pt x="0" y="46"/>
                      </a:moveTo>
                      <a:cubicBezTo>
                        <a:pt x="5" y="45"/>
                        <a:pt x="10" y="45"/>
                        <a:pt x="16" y="45"/>
                      </a:cubicBezTo>
                      <a:cubicBezTo>
                        <a:pt x="17" y="31"/>
                        <a:pt x="15" y="17"/>
                        <a:pt x="28" y="8"/>
                      </a:cubicBezTo>
                      <a:cubicBezTo>
                        <a:pt x="39" y="0"/>
                        <a:pt x="52" y="2"/>
                        <a:pt x="65" y="3"/>
                      </a:cubicBezTo>
                      <a:cubicBezTo>
                        <a:pt x="65" y="10"/>
                        <a:pt x="65" y="18"/>
                        <a:pt x="65" y="25"/>
                      </a:cubicBezTo>
                      <a:cubicBezTo>
                        <a:pt x="45" y="30"/>
                        <a:pt x="45" y="30"/>
                        <a:pt x="48" y="45"/>
                      </a:cubicBezTo>
                      <a:cubicBezTo>
                        <a:pt x="54" y="45"/>
                        <a:pt x="60" y="45"/>
                        <a:pt x="66" y="45"/>
                      </a:cubicBezTo>
                      <a:cubicBezTo>
                        <a:pt x="66" y="52"/>
                        <a:pt x="66" y="59"/>
                        <a:pt x="66" y="66"/>
                      </a:cubicBezTo>
                      <a:cubicBezTo>
                        <a:pt x="60" y="66"/>
                        <a:pt x="54" y="66"/>
                        <a:pt x="47" y="67"/>
                      </a:cubicBezTo>
                      <a:cubicBezTo>
                        <a:pt x="47" y="99"/>
                        <a:pt x="47" y="130"/>
                        <a:pt x="47" y="162"/>
                      </a:cubicBezTo>
                      <a:cubicBezTo>
                        <a:pt x="36" y="162"/>
                        <a:pt x="27" y="162"/>
                        <a:pt x="17" y="162"/>
                      </a:cubicBezTo>
                      <a:cubicBezTo>
                        <a:pt x="17" y="130"/>
                        <a:pt x="17" y="99"/>
                        <a:pt x="17" y="67"/>
                      </a:cubicBezTo>
                      <a:cubicBezTo>
                        <a:pt x="11" y="67"/>
                        <a:pt x="6" y="66"/>
                        <a:pt x="0" y="66"/>
                      </a:cubicBezTo>
                      <a:cubicBezTo>
                        <a:pt x="0" y="59"/>
                        <a:pt x="0" y="53"/>
                        <a:pt x="0" y="4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0" name="Google Shape;286;p29">
                  <a:extLst>
                    <a:ext uri="{FF2B5EF4-FFF2-40B4-BE49-F238E27FC236}">
                      <a16:creationId xmlns:a16="http://schemas.microsoft.com/office/drawing/2014/main" id="{452EC5CA-A7B9-1562-FCBF-9247803CB7BE}"/>
                    </a:ext>
                  </a:extLst>
                </p:cNvPr>
                <p:cNvSpPr/>
                <p:nvPr/>
              </p:nvSpPr>
              <p:spPr>
                <a:xfrm>
                  <a:off x="9077851" y="-1033843"/>
                  <a:ext cx="244475" cy="569913"/>
                </a:xfrm>
                <a:custGeom>
                  <a:avLst/>
                  <a:gdLst/>
                  <a:ahLst/>
                  <a:cxnLst/>
                  <a:rect l="l" t="t" r="r" b="b"/>
                  <a:pathLst>
                    <a:path w="65" h="151" extrusionOk="0">
                      <a:moveTo>
                        <a:pt x="65" y="127"/>
                      </a:moveTo>
                      <a:cubicBezTo>
                        <a:pt x="65" y="135"/>
                        <a:pt x="65" y="141"/>
                        <a:pt x="65" y="149"/>
                      </a:cubicBezTo>
                      <a:cubicBezTo>
                        <a:pt x="52" y="150"/>
                        <a:pt x="39" y="151"/>
                        <a:pt x="27" y="146"/>
                      </a:cubicBezTo>
                      <a:cubicBezTo>
                        <a:pt x="19" y="143"/>
                        <a:pt x="16" y="136"/>
                        <a:pt x="16" y="128"/>
                      </a:cubicBezTo>
                      <a:cubicBezTo>
                        <a:pt x="16" y="107"/>
                        <a:pt x="15" y="86"/>
                        <a:pt x="16" y="64"/>
                      </a:cubicBezTo>
                      <a:cubicBezTo>
                        <a:pt x="16" y="55"/>
                        <a:pt x="14" y="51"/>
                        <a:pt x="4" y="52"/>
                      </a:cubicBezTo>
                      <a:cubicBezTo>
                        <a:pt x="3" y="52"/>
                        <a:pt x="2" y="52"/>
                        <a:pt x="0" y="51"/>
                      </a:cubicBezTo>
                      <a:cubicBezTo>
                        <a:pt x="0" y="45"/>
                        <a:pt x="0" y="39"/>
                        <a:pt x="0" y="33"/>
                      </a:cubicBezTo>
                      <a:cubicBezTo>
                        <a:pt x="1" y="32"/>
                        <a:pt x="1" y="32"/>
                        <a:pt x="1" y="32"/>
                      </a:cubicBezTo>
                      <a:cubicBezTo>
                        <a:pt x="16" y="30"/>
                        <a:pt x="16" y="30"/>
                        <a:pt x="16" y="15"/>
                      </a:cubicBezTo>
                      <a:cubicBezTo>
                        <a:pt x="16" y="10"/>
                        <a:pt x="16" y="5"/>
                        <a:pt x="16" y="0"/>
                      </a:cubicBezTo>
                      <a:cubicBezTo>
                        <a:pt x="26" y="0"/>
                        <a:pt x="35" y="0"/>
                        <a:pt x="46" y="0"/>
                      </a:cubicBezTo>
                      <a:cubicBezTo>
                        <a:pt x="46" y="10"/>
                        <a:pt x="46" y="20"/>
                        <a:pt x="46" y="31"/>
                      </a:cubicBezTo>
                      <a:cubicBezTo>
                        <a:pt x="52" y="31"/>
                        <a:pt x="58" y="31"/>
                        <a:pt x="65" y="32"/>
                      </a:cubicBezTo>
                      <a:cubicBezTo>
                        <a:pt x="65" y="38"/>
                        <a:pt x="65" y="44"/>
                        <a:pt x="65" y="52"/>
                      </a:cubicBezTo>
                      <a:cubicBezTo>
                        <a:pt x="59" y="52"/>
                        <a:pt x="53" y="52"/>
                        <a:pt x="46" y="53"/>
                      </a:cubicBezTo>
                      <a:cubicBezTo>
                        <a:pt x="46" y="63"/>
                        <a:pt x="46" y="73"/>
                        <a:pt x="46" y="83"/>
                      </a:cubicBezTo>
                      <a:cubicBezTo>
                        <a:pt x="46" y="94"/>
                        <a:pt x="46" y="104"/>
                        <a:pt x="46" y="115"/>
                      </a:cubicBezTo>
                      <a:cubicBezTo>
                        <a:pt x="46" y="126"/>
                        <a:pt x="47" y="127"/>
                        <a:pt x="58" y="127"/>
                      </a:cubicBezTo>
                      <a:cubicBezTo>
                        <a:pt x="60" y="127"/>
                        <a:pt x="62" y="127"/>
                        <a:pt x="65" y="1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1" name="Google Shape;287;p29">
                  <a:extLst>
                    <a:ext uri="{FF2B5EF4-FFF2-40B4-BE49-F238E27FC236}">
                      <a16:creationId xmlns:a16="http://schemas.microsoft.com/office/drawing/2014/main" id="{77BC7490-CAB5-9E52-1174-16A66C452D9D}"/>
                    </a:ext>
                  </a:extLst>
                </p:cNvPr>
                <p:cNvSpPr/>
                <p:nvPr/>
              </p:nvSpPr>
              <p:spPr>
                <a:xfrm>
                  <a:off x="4050238" y="-1033843"/>
                  <a:ext cx="241300" cy="566738"/>
                </a:xfrm>
                <a:custGeom>
                  <a:avLst/>
                  <a:gdLst/>
                  <a:ahLst/>
                  <a:cxnLst/>
                  <a:rect l="l" t="t" r="r" b="b"/>
                  <a:pathLst>
                    <a:path w="64" h="150" extrusionOk="0">
                      <a:moveTo>
                        <a:pt x="64" y="31"/>
                      </a:moveTo>
                      <a:cubicBezTo>
                        <a:pt x="64" y="38"/>
                        <a:pt x="64" y="45"/>
                        <a:pt x="64" y="52"/>
                      </a:cubicBezTo>
                      <a:cubicBezTo>
                        <a:pt x="58" y="52"/>
                        <a:pt x="52" y="52"/>
                        <a:pt x="46" y="53"/>
                      </a:cubicBezTo>
                      <a:cubicBezTo>
                        <a:pt x="46" y="76"/>
                        <a:pt x="46" y="98"/>
                        <a:pt x="46" y="120"/>
                      </a:cubicBezTo>
                      <a:cubicBezTo>
                        <a:pt x="46" y="122"/>
                        <a:pt x="50" y="125"/>
                        <a:pt x="53" y="126"/>
                      </a:cubicBezTo>
                      <a:cubicBezTo>
                        <a:pt x="56" y="128"/>
                        <a:pt x="60" y="127"/>
                        <a:pt x="64" y="128"/>
                      </a:cubicBezTo>
                      <a:cubicBezTo>
                        <a:pt x="64" y="135"/>
                        <a:pt x="64" y="142"/>
                        <a:pt x="64" y="150"/>
                      </a:cubicBezTo>
                      <a:cubicBezTo>
                        <a:pt x="52" y="149"/>
                        <a:pt x="41" y="149"/>
                        <a:pt x="30" y="148"/>
                      </a:cubicBezTo>
                      <a:cubicBezTo>
                        <a:pt x="20" y="146"/>
                        <a:pt x="16" y="139"/>
                        <a:pt x="15" y="127"/>
                      </a:cubicBezTo>
                      <a:cubicBezTo>
                        <a:pt x="15" y="106"/>
                        <a:pt x="15" y="85"/>
                        <a:pt x="15" y="63"/>
                      </a:cubicBezTo>
                      <a:cubicBezTo>
                        <a:pt x="15" y="60"/>
                        <a:pt x="15" y="57"/>
                        <a:pt x="15" y="53"/>
                      </a:cubicBezTo>
                      <a:cubicBezTo>
                        <a:pt x="10" y="53"/>
                        <a:pt x="5" y="52"/>
                        <a:pt x="0" y="52"/>
                      </a:cubicBezTo>
                      <a:cubicBezTo>
                        <a:pt x="0" y="45"/>
                        <a:pt x="0" y="39"/>
                        <a:pt x="0" y="33"/>
                      </a:cubicBezTo>
                      <a:cubicBezTo>
                        <a:pt x="0" y="32"/>
                        <a:pt x="1" y="32"/>
                        <a:pt x="1" y="32"/>
                      </a:cubicBezTo>
                      <a:cubicBezTo>
                        <a:pt x="15" y="30"/>
                        <a:pt x="15" y="30"/>
                        <a:pt x="15" y="16"/>
                      </a:cubicBezTo>
                      <a:cubicBezTo>
                        <a:pt x="15" y="11"/>
                        <a:pt x="15" y="5"/>
                        <a:pt x="15" y="0"/>
                      </a:cubicBezTo>
                      <a:cubicBezTo>
                        <a:pt x="25" y="0"/>
                        <a:pt x="35" y="0"/>
                        <a:pt x="46" y="0"/>
                      </a:cubicBezTo>
                      <a:cubicBezTo>
                        <a:pt x="46" y="7"/>
                        <a:pt x="46" y="15"/>
                        <a:pt x="45" y="22"/>
                      </a:cubicBezTo>
                      <a:cubicBezTo>
                        <a:pt x="45" y="29"/>
                        <a:pt x="47" y="32"/>
                        <a:pt x="55" y="31"/>
                      </a:cubicBezTo>
                      <a:cubicBezTo>
                        <a:pt x="58" y="31"/>
                        <a:pt x="61" y="31"/>
                        <a:pt x="64" y="31"/>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2" name="Google Shape;288;p29">
                  <a:extLst>
                    <a:ext uri="{FF2B5EF4-FFF2-40B4-BE49-F238E27FC236}">
                      <a16:creationId xmlns:a16="http://schemas.microsoft.com/office/drawing/2014/main" id="{2DB4853F-D09C-D23F-7FA7-E9ED231A83A4}"/>
                    </a:ext>
                  </a:extLst>
                </p:cNvPr>
                <p:cNvSpPr/>
                <p:nvPr/>
              </p:nvSpPr>
              <p:spPr>
                <a:xfrm>
                  <a:off x="11525776" y="-1033843"/>
                  <a:ext cx="244475" cy="566738"/>
                </a:xfrm>
                <a:custGeom>
                  <a:avLst/>
                  <a:gdLst/>
                  <a:ahLst/>
                  <a:cxnLst/>
                  <a:rect l="l" t="t" r="r" b="b"/>
                  <a:pathLst>
                    <a:path w="65" h="150" extrusionOk="0">
                      <a:moveTo>
                        <a:pt x="65" y="127"/>
                      </a:moveTo>
                      <a:cubicBezTo>
                        <a:pt x="65" y="135"/>
                        <a:pt x="65" y="142"/>
                        <a:pt x="65" y="150"/>
                      </a:cubicBezTo>
                      <a:cubicBezTo>
                        <a:pt x="53" y="150"/>
                        <a:pt x="42" y="149"/>
                        <a:pt x="32" y="148"/>
                      </a:cubicBezTo>
                      <a:cubicBezTo>
                        <a:pt x="22" y="146"/>
                        <a:pt x="16" y="140"/>
                        <a:pt x="16" y="130"/>
                      </a:cubicBezTo>
                      <a:cubicBezTo>
                        <a:pt x="16" y="108"/>
                        <a:pt x="15" y="86"/>
                        <a:pt x="16" y="64"/>
                      </a:cubicBezTo>
                      <a:cubicBezTo>
                        <a:pt x="16" y="55"/>
                        <a:pt x="14" y="51"/>
                        <a:pt x="4" y="52"/>
                      </a:cubicBezTo>
                      <a:cubicBezTo>
                        <a:pt x="3" y="52"/>
                        <a:pt x="2" y="52"/>
                        <a:pt x="0" y="52"/>
                      </a:cubicBezTo>
                      <a:cubicBezTo>
                        <a:pt x="0" y="45"/>
                        <a:pt x="0" y="39"/>
                        <a:pt x="0" y="33"/>
                      </a:cubicBezTo>
                      <a:cubicBezTo>
                        <a:pt x="0" y="32"/>
                        <a:pt x="1" y="32"/>
                        <a:pt x="1" y="32"/>
                      </a:cubicBezTo>
                      <a:cubicBezTo>
                        <a:pt x="16" y="30"/>
                        <a:pt x="16" y="30"/>
                        <a:pt x="16" y="15"/>
                      </a:cubicBezTo>
                      <a:cubicBezTo>
                        <a:pt x="16" y="10"/>
                        <a:pt x="16" y="5"/>
                        <a:pt x="16" y="0"/>
                      </a:cubicBezTo>
                      <a:cubicBezTo>
                        <a:pt x="26" y="0"/>
                        <a:pt x="35" y="0"/>
                        <a:pt x="46" y="0"/>
                      </a:cubicBezTo>
                      <a:cubicBezTo>
                        <a:pt x="46" y="7"/>
                        <a:pt x="46" y="15"/>
                        <a:pt x="45" y="22"/>
                      </a:cubicBezTo>
                      <a:cubicBezTo>
                        <a:pt x="45" y="30"/>
                        <a:pt x="48" y="32"/>
                        <a:pt x="55" y="31"/>
                      </a:cubicBezTo>
                      <a:cubicBezTo>
                        <a:pt x="58" y="31"/>
                        <a:pt x="61" y="31"/>
                        <a:pt x="65" y="31"/>
                      </a:cubicBezTo>
                      <a:cubicBezTo>
                        <a:pt x="65" y="39"/>
                        <a:pt x="65" y="45"/>
                        <a:pt x="65" y="51"/>
                      </a:cubicBezTo>
                      <a:cubicBezTo>
                        <a:pt x="63" y="52"/>
                        <a:pt x="61" y="52"/>
                        <a:pt x="59" y="52"/>
                      </a:cubicBezTo>
                      <a:cubicBezTo>
                        <a:pt x="45" y="52"/>
                        <a:pt x="46" y="50"/>
                        <a:pt x="46" y="66"/>
                      </a:cubicBezTo>
                      <a:cubicBezTo>
                        <a:pt x="46" y="81"/>
                        <a:pt x="46" y="97"/>
                        <a:pt x="46" y="112"/>
                      </a:cubicBezTo>
                      <a:cubicBezTo>
                        <a:pt x="46" y="126"/>
                        <a:pt x="47" y="127"/>
                        <a:pt x="60" y="127"/>
                      </a:cubicBezTo>
                      <a:cubicBezTo>
                        <a:pt x="61" y="127"/>
                        <a:pt x="63" y="127"/>
                        <a:pt x="65" y="1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3" name="Google Shape;289;p29">
                  <a:extLst>
                    <a:ext uri="{FF2B5EF4-FFF2-40B4-BE49-F238E27FC236}">
                      <a16:creationId xmlns:a16="http://schemas.microsoft.com/office/drawing/2014/main" id="{C3BC7A92-0D0D-002C-D66A-49009EDCB2C4}"/>
                    </a:ext>
                  </a:extLst>
                </p:cNvPr>
                <p:cNvSpPr/>
                <p:nvPr/>
              </p:nvSpPr>
              <p:spPr>
                <a:xfrm>
                  <a:off x="8904813" y="-1071943"/>
                  <a:ext cx="106363" cy="596900"/>
                </a:xfrm>
                <a:custGeom>
                  <a:avLst/>
                  <a:gdLst/>
                  <a:ahLst/>
                  <a:cxnLst/>
                  <a:rect l="l" t="t" r="r" b="b"/>
                  <a:pathLst>
                    <a:path w="28" h="158" extrusionOk="0">
                      <a:moveTo>
                        <a:pt x="0" y="0"/>
                      </a:moveTo>
                      <a:cubicBezTo>
                        <a:pt x="10" y="0"/>
                        <a:pt x="18" y="0"/>
                        <a:pt x="28" y="0"/>
                      </a:cubicBezTo>
                      <a:cubicBezTo>
                        <a:pt x="28" y="53"/>
                        <a:pt x="28" y="105"/>
                        <a:pt x="28" y="158"/>
                      </a:cubicBezTo>
                      <a:cubicBezTo>
                        <a:pt x="19" y="158"/>
                        <a:pt x="10" y="158"/>
                        <a:pt x="0" y="158"/>
                      </a:cubicBezTo>
                      <a:cubicBezTo>
                        <a:pt x="0" y="106"/>
                        <a:pt x="0" y="53"/>
                        <a:pt x="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4" name="Google Shape;290;p29">
                  <a:extLst>
                    <a:ext uri="{FF2B5EF4-FFF2-40B4-BE49-F238E27FC236}">
                      <a16:creationId xmlns:a16="http://schemas.microsoft.com/office/drawing/2014/main" id="{56796E05-86C4-AB4F-AA3A-A8D5B90AB5B3}"/>
                    </a:ext>
                  </a:extLst>
                </p:cNvPr>
                <p:cNvSpPr/>
                <p:nvPr/>
              </p:nvSpPr>
              <p:spPr>
                <a:xfrm>
                  <a:off x="4826526" y="-1068768"/>
                  <a:ext cx="109538" cy="593725"/>
                </a:xfrm>
                <a:custGeom>
                  <a:avLst/>
                  <a:gdLst/>
                  <a:ahLst/>
                  <a:cxnLst/>
                  <a:rect l="l" t="t" r="r" b="b"/>
                  <a:pathLst>
                    <a:path w="29" h="157" extrusionOk="0">
                      <a:moveTo>
                        <a:pt x="0" y="157"/>
                      </a:moveTo>
                      <a:cubicBezTo>
                        <a:pt x="0" y="104"/>
                        <a:pt x="0" y="52"/>
                        <a:pt x="0" y="0"/>
                      </a:cubicBezTo>
                      <a:cubicBezTo>
                        <a:pt x="10" y="0"/>
                        <a:pt x="19" y="0"/>
                        <a:pt x="29" y="0"/>
                      </a:cubicBezTo>
                      <a:cubicBezTo>
                        <a:pt x="29" y="52"/>
                        <a:pt x="29" y="104"/>
                        <a:pt x="29" y="157"/>
                      </a:cubicBezTo>
                      <a:cubicBezTo>
                        <a:pt x="19" y="157"/>
                        <a:pt x="10" y="157"/>
                        <a:pt x="0" y="15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5" name="Google Shape;291;p29">
                  <a:extLst>
                    <a:ext uri="{FF2B5EF4-FFF2-40B4-BE49-F238E27FC236}">
                      <a16:creationId xmlns:a16="http://schemas.microsoft.com/office/drawing/2014/main" id="{4D45EC6D-5319-F2A4-4AA3-92F08E02D969}"/>
                    </a:ext>
                  </a:extLst>
                </p:cNvPr>
                <p:cNvSpPr/>
                <p:nvPr/>
              </p:nvSpPr>
              <p:spPr>
                <a:xfrm>
                  <a:off x="3877201" y="-913193"/>
                  <a:ext cx="109538" cy="433388"/>
                </a:xfrm>
                <a:custGeom>
                  <a:avLst/>
                  <a:gdLst/>
                  <a:ahLst/>
                  <a:cxnLst/>
                  <a:rect l="l" t="t" r="r" b="b"/>
                  <a:pathLst>
                    <a:path w="29" h="115" extrusionOk="0">
                      <a:moveTo>
                        <a:pt x="0" y="0"/>
                      </a:moveTo>
                      <a:cubicBezTo>
                        <a:pt x="9" y="0"/>
                        <a:pt x="19" y="0"/>
                        <a:pt x="29" y="0"/>
                      </a:cubicBezTo>
                      <a:cubicBezTo>
                        <a:pt x="29" y="38"/>
                        <a:pt x="29" y="76"/>
                        <a:pt x="29" y="115"/>
                      </a:cubicBezTo>
                      <a:cubicBezTo>
                        <a:pt x="19" y="115"/>
                        <a:pt x="10" y="115"/>
                        <a:pt x="0" y="115"/>
                      </a:cubicBezTo>
                      <a:cubicBezTo>
                        <a:pt x="0" y="77"/>
                        <a:pt x="0" y="39"/>
                        <a:pt x="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6" name="Google Shape;292;p29">
                  <a:extLst>
                    <a:ext uri="{FF2B5EF4-FFF2-40B4-BE49-F238E27FC236}">
                      <a16:creationId xmlns:a16="http://schemas.microsoft.com/office/drawing/2014/main" id="{8115FAEB-FB48-BCCB-97F5-567C84FA422C}"/>
                    </a:ext>
                  </a:extLst>
                </p:cNvPr>
                <p:cNvSpPr/>
                <p:nvPr/>
              </p:nvSpPr>
              <p:spPr>
                <a:xfrm>
                  <a:off x="11860738" y="-2137156"/>
                  <a:ext cx="155575" cy="147638"/>
                </a:xfrm>
                <a:custGeom>
                  <a:avLst/>
                  <a:gdLst/>
                  <a:ahLst/>
                  <a:cxnLst/>
                  <a:rect l="l" t="t" r="r" b="b"/>
                  <a:pathLst>
                    <a:path w="41" h="39" extrusionOk="0">
                      <a:moveTo>
                        <a:pt x="0" y="0"/>
                      </a:moveTo>
                      <a:cubicBezTo>
                        <a:pt x="14" y="0"/>
                        <a:pt x="28" y="0"/>
                        <a:pt x="41" y="0"/>
                      </a:cubicBezTo>
                      <a:cubicBezTo>
                        <a:pt x="41" y="13"/>
                        <a:pt x="41" y="26"/>
                        <a:pt x="41" y="39"/>
                      </a:cubicBezTo>
                      <a:cubicBezTo>
                        <a:pt x="28" y="39"/>
                        <a:pt x="14" y="39"/>
                        <a:pt x="0" y="39"/>
                      </a:cubicBezTo>
                      <a:cubicBezTo>
                        <a:pt x="0" y="26"/>
                        <a:pt x="0" y="14"/>
                        <a:pt x="0"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7" name="Google Shape;293;p29">
                  <a:extLst>
                    <a:ext uri="{FF2B5EF4-FFF2-40B4-BE49-F238E27FC236}">
                      <a16:creationId xmlns:a16="http://schemas.microsoft.com/office/drawing/2014/main" id="{5E887785-B13C-A7F1-A5BD-772E0023B3B9}"/>
                    </a:ext>
                  </a:extLst>
                </p:cNvPr>
                <p:cNvSpPr/>
                <p:nvPr/>
              </p:nvSpPr>
              <p:spPr>
                <a:xfrm>
                  <a:off x="10543113" y="-2133981"/>
                  <a:ext cx="153988" cy="144463"/>
                </a:xfrm>
                <a:custGeom>
                  <a:avLst/>
                  <a:gdLst/>
                  <a:ahLst/>
                  <a:cxnLst/>
                  <a:rect l="l" t="t" r="r" b="b"/>
                  <a:pathLst>
                    <a:path w="41" h="38" extrusionOk="0">
                      <a:moveTo>
                        <a:pt x="41" y="0"/>
                      </a:moveTo>
                      <a:cubicBezTo>
                        <a:pt x="41" y="12"/>
                        <a:pt x="41" y="25"/>
                        <a:pt x="41" y="38"/>
                      </a:cubicBezTo>
                      <a:cubicBezTo>
                        <a:pt x="27" y="38"/>
                        <a:pt x="14" y="38"/>
                        <a:pt x="0" y="38"/>
                      </a:cubicBezTo>
                      <a:cubicBezTo>
                        <a:pt x="0" y="25"/>
                        <a:pt x="0" y="12"/>
                        <a:pt x="0" y="0"/>
                      </a:cubicBezTo>
                      <a:cubicBezTo>
                        <a:pt x="14" y="0"/>
                        <a:pt x="27" y="0"/>
                        <a:pt x="41"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sp>
              <p:nvSpPr>
                <p:cNvPr id="58" name="Google Shape;294;p29">
                  <a:extLst>
                    <a:ext uri="{FF2B5EF4-FFF2-40B4-BE49-F238E27FC236}">
                      <a16:creationId xmlns:a16="http://schemas.microsoft.com/office/drawing/2014/main" id="{8FD7E30F-192A-CF84-44F5-F5F3E409A187}"/>
                    </a:ext>
                  </a:extLst>
                </p:cNvPr>
                <p:cNvSpPr/>
                <p:nvPr/>
              </p:nvSpPr>
              <p:spPr>
                <a:xfrm>
                  <a:off x="3877201" y="-1076706"/>
                  <a:ext cx="109538" cy="98425"/>
                </a:xfrm>
                <a:custGeom>
                  <a:avLst/>
                  <a:gdLst/>
                  <a:ahLst/>
                  <a:cxnLst/>
                  <a:rect l="l" t="t" r="r" b="b"/>
                  <a:pathLst>
                    <a:path w="29" h="26" extrusionOk="0">
                      <a:moveTo>
                        <a:pt x="0" y="26"/>
                      </a:moveTo>
                      <a:cubicBezTo>
                        <a:pt x="0" y="17"/>
                        <a:pt x="0" y="9"/>
                        <a:pt x="0" y="0"/>
                      </a:cubicBezTo>
                      <a:cubicBezTo>
                        <a:pt x="9" y="0"/>
                        <a:pt x="19" y="0"/>
                        <a:pt x="29" y="0"/>
                      </a:cubicBezTo>
                      <a:cubicBezTo>
                        <a:pt x="29" y="9"/>
                        <a:pt x="29" y="17"/>
                        <a:pt x="29" y="26"/>
                      </a:cubicBezTo>
                      <a:cubicBezTo>
                        <a:pt x="19" y="26"/>
                        <a:pt x="10" y="26"/>
                        <a:pt x="0" y="26"/>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0E5F6"/>
                    </a:solidFill>
                    <a:latin typeface="Arial" panose="020B0604020202020204" pitchFamily="34" charset="0"/>
                    <a:ea typeface="Libre Franklin"/>
                    <a:cs typeface="Arial" panose="020B0604020202020204" pitchFamily="34" charset="0"/>
                    <a:sym typeface="Libre Franklin"/>
                  </a:endParaRPr>
                </a:p>
              </p:txBody>
            </p:sp>
          </p:grpSp>
        </p:grpSp>
      </p:grpSp>
      <p:cxnSp>
        <p:nvCxnSpPr>
          <p:cNvPr id="59" name="Straight Connector 58">
            <a:extLst>
              <a:ext uri="{FF2B5EF4-FFF2-40B4-BE49-F238E27FC236}">
                <a16:creationId xmlns:a16="http://schemas.microsoft.com/office/drawing/2014/main" id="{F6953883-11FB-C918-973D-BAA59181A248}"/>
              </a:ext>
            </a:extLst>
          </p:cNvPr>
          <p:cNvCxnSpPr>
            <a:cxnSpLocks/>
          </p:cNvCxnSpPr>
          <p:nvPr/>
        </p:nvCxnSpPr>
        <p:spPr>
          <a:xfrm>
            <a:off x="871578" y="5867400"/>
            <a:ext cx="12844421"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25736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0BA92B-F8BA-FAB5-502B-A820D9D49AD7}"/>
              </a:ext>
            </a:extLst>
          </p:cNvPr>
          <p:cNvSpPr/>
          <p:nvPr/>
        </p:nvSpPr>
        <p:spPr>
          <a:xfrm>
            <a:off x="0" y="0"/>
            <a:ext cx="5943600" cy="2194561"/>
          </a:xfrm>
          <a:prstGeom prst="rect">
            <a:avLst/>
          </a:prstGeom>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6D3BC70-A87E-59E3-A581-83F752AA157C}"/>
              </a:ext>
            </a:extLst>
          </p:cNvPr>
          <p:cNvSpPr>
            <a:spLocks noGrp="1"/>
          </p:cNvSpPr>
          <p:nvPr>
            <p:ph type="sldNum" sz="quarter" idx="12"/>
          </p:nvPr>
        </p:nvSpPr>
        <p:spPr/>
        <p:txBody>
          <a:bodyPr/>
          <a:lstStyle/>
          <a:p>
            <a:fld id="{17D2B0B5-2A05-45D2-B857-4A82B1953915}" type="slidenum">
              <a:rPr lang="en-US" smtClean="0"/>
              <a:t>2</a:t>
            </a:fld>
            <a:endParaRPr lang="en-US"/>
          </a:p>
        </p:txBody>
      </p:sp>
      <p:sp>
        <p:nvSpPr>
          <p:cNvPr id="6" name="Content Placeholder 5">
            <a:extLst>
              <a:ext uri="{FF2B5EF4-FFF2-40B4-BE49-F238E27FC236}">
                <a16:creationId xmlns:a16="http://schemas.microsoft.com/office/drawing/2014/main" id="{327F2388-F150-D3BA-8079-B986FCAAB220}"/>
              </a:ext>
            </a:extLst>
          </p:cNvPr>
          <p:cNvSpPr txBox="1">
            <a:spLocks/>
          </p:cNvSpPr>
          <p:nvPr/>
        </p:nvSpPr>
        <p:spPr>
          <a:xfrm>
            <a:off x="6324600" y="1371600"/>
            <a:ext cx="7661926" cy="7391400"/>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1100"/>
              </a:spcAft>
              <a:buClr>
                <a:schemeClr val="tx1"/>
              </a:buClr>
            </a:pPr>
            <a:r>
              <a:rPr lang="en-US" sz="1600" kern="100" dirty="0">
                <a:effectLst/>
                <a:latin typeface="Arial"/>
                <a:ea typeface="Calibri"/>
                <a:cs typeface="Times New Roman"/>
              </a:rPr>
              <a:t>While margin and revenue showed some improvement,</a:t>
            </a:r>
            <a:r>
              <a:rPr lang="en-US" sz="1600" kern="100" dirty="0">
                <a:latin typeface="Arial"/>
                <a:ea typeface="Calibri"/>
                <a:cs typeface="Times New Roman"/>
              </a:rPr>
              <a:t> </a:t>
            </a:r>
            <a:r>
              <a:rPr lang="en-US" sz="1600" kern="100" dirty="0">
                <a:effectLst/>
                <a:latin typeface="Arial"/>
                <a:ea typeface="Calibri"/>
                <a:cs typeface="Times New Roman"/>
              </a:rPr>
              <a:t>Oregon’s hospitals are still financially vulnerable based on persistent labor stress (increased wages </a:t>
            </a:r>
            <a:r>
              <a:rPr lang="en-US" sz="1600" kern="100" dirty="0">
                <a:latin typeface="Arial"/>
                <a:ea typeface="Calibri"/>
                <a:cs typeface="Times New Roman"/>
              </a:rPr>
              <a:t>and </a:t>
            </a:r>
            <a:r>
              <a:rPr lang="en-US" sz="1600" kern="100" dirty="0">
                <a:effectLst/>
                <a:latin typeface="Arial"/>
                <a:ea typeface="Calibri"/>
                <a:cs typeface="Times New Roman"/>
              </a:rPr>
              <a:t>diminished workforce), increased interest expenses and declining utilization metrics.</a:t>
            </a:r>
          </a:p>
          <a:p>
            <a:pPr>
              <a:lnSpc>
                <a:spcPct val="107000"/>
              </a:lnSpc>
              <a:spcBef>
                <a:spcPts val="0"/>
              </a:spcBef>
              <a:spcAft>
                <a:spcPts val="1100"/>
              </a:spcAft>
              <a:buClr>
                <a:schemeClr val="tx1"/>
              </a:buClr>
            </a:pPr>
            <a:r>
              <a:rPr lang="en-US" sz="1600" kern="100" dirty="0">
                <a:effectLst/>
                <a:latin typeface="Arial"/>
                <a:ea typeface="Calibri"/>
                <a:cs typeface="Times New Roman"/>
              </a:rPr>
              <a:t>Patient volumes are down across the state in all major categories (inpatient, outpatient and Emergency Department), suggesting that bed capacity and workforce shortages </a:t>
            </a:r>
            <a:r>
              <a:rPr lang="en-US" sz="1600" kern="100" dirty="0">
                <a:latin typeface="Arial"/>
                <a:ea typeface="Calibri"/>
                <a:cs typeface="Times New Roman"/>
              </a:rPr>
              <a:t>continue to limit patient access, with discharge delays and </a:t>
            </a:r>
            <a:r>
              <a:rPr lang="en-US" sz="1600" kern="100" dirty="0">
                <a:effectLst/>
                <a:latin typeface="Arial"/>
                <a:ea typeface="Calibri"/>
                <a:cs typeface="Times New Roman"/>
              </a:rPr>
              <a:t>ED boarding </a:t>
            </a:r>
            <a:r>
              <a:rPr lang="en-US" sz="1600" kern="100" dirty="0">
                <a:latin typeface="Arial"/>
                <a:ea typeface="Calibri"/>
                <a:cs typeface="Times New Roman"/>
              </a:rPr>
              <a:t>still widespread. </a:t>
            </a:r>
            <a:endParaRPr lang="en-US" sz="1600" kern="100">
              <a:effectLst/>
              <a:latin typeface="Arial"/>
              <a:ea typeface="Calibri" panose="020F0502020204030204" pitchFamily="34" charset="0"/>
              <a:cs typeface="Times New Roman" panose="02020603050405020304" pitchFamily="18" charset="0"/>
            </a:endParaRPr>
          </a:p>
          <a:p>
            <a:pPr>
              <a:lnSpc>
                <a:spcPct val="107000"/>
              </a:lnSpc>
              <a:spcBef>
                <a:spcPts val="0"/>
              </a:spcBef>
              <a:spcAft>
                <a:spcPts val="1100"/>
              </a:spcAft>
              <a:buClr>
                <a:schemeClr val="tx1"/>
              </a:buClr>
            </a:pPr>
            <a:r>
              <a:rPr lang="en-US" sz="1600" kern="100" dirty="0">
                <a:effectLst/>
                <a:latin typeface="Arial"/>
                <a:ea typeface="Calibri"/>
                <a:cs typeface="Times New Roman"/>
              </a:rPr>
              <a:t>Operating expenses increased $255 million Q1 </a:t>
            </a:r>
            <a:r>
              <a:rPr lang="en-US" sz="1600" kern="100" dirty="0">
                <a:latin typeface="Arial"/>
                <a:ea typeface="Calibri"/>
                <a:cs typeface="Times New Roman"/>
              </a:rPr>
              <a:t>2023</a:t>
            </a:r>
            <a:r>
              <a:rPr lang="en-US" sz="1600" kern="100" dirty="0">
                <a:effectLst/>
                <a:latin typeface="Arial"/>
                <a:ea typeface="Calibri"/>
                <a:cs typeface="Times New Roman"/>
              </a:rPr>
              <a:t>, a 6% increase, as wage increases and </a:t>
            </a:r>
            <a:r>
              <a:rPr lang="en-US" sz="1600" kern="100" dirty="0">
                <a:latin typeface="Arial"/>
                <a:ea typeface="Calibri"/>
                <a:cs typeface="Times New Roman"/>
              </a:rPr>
              <a:t>rising prices for s</a:t>
            </a:r>
            <a:r>
              <a:rPr lang="en-US" sz="1600" kern="100" dirty="0">
                <a:effectLst/>
                <a:latin typeface="Arial"/>
                <a:ea typeface="Calibri"/>
                <a:cs typeface="Times New Roman"/>
              </a:rPr>
              <a:t>upplies and services are still </a:t>
            </a:r>
            <a:r>
              <a:rPr lang="en-US" sz="1600" kern="100" dirty="0">
                <a:latin typeface="Arial"/>
                <a:ea typeface="Calibri"/>
                <a:cs typeface="Times New Roman"/>
              </a:rPr>
              <a:t>outpacing revenue and causing losses </a:t>
            </a:r>
            <a:r>
              <a:rPr lang="en-US" sz="1600" kern="100" dirty="0">
                <a:effectLst/>
                <a:latin typeface="Arial"/>
                <a:ea typeface="Calibri"/>
                <a:cs typeface="Calibri"/>
              </a:rPr>
              <a:t>for most hospitals</a:t>
            </a:r>
            <a:r>
              <a:rPr lang="en-US" sz="1600" kern="100" dirty="0">
                <a:latin typeface="Arial"/>
                <a:ea typeface="Calibri"/>
                <a:cs typeface="Calibri"/>
              </a:rPr>
              <a:t>. Net</a:t>
            </a:r>
            <a:r>
              <a:rPr lang="en-US" sz="1600" kern="100" dirty="0">
                <a:effectLst/>
                <a:latin typeface="Arial"/>
                <a:ea typeface="Calibri"/>
                <a:cs typeface="Calibri"/>
              </a:rPr>
              <a:t> </a:t>
            </a:r>
            <a:r>
              <a:rPr lang="en-US" sz="1600" kern="100" dirty="0">
                <a:latin typeface="Arial"/>
                <a:ea typeface="Calibri"/>
                <a:cs typeface="Calibri"/>
              </a:rPr>
              <a:t>Patient</a:t>
            </a:r>
            <a:r>
              <a:rPr lang="en-US" sz="1600" kern="100" dirty="0">
                <a:effectLst/>
                <a:latin typeface="Arial"/>
                <a:ea typeface="Calibri"/>
                <a:cs typeface="Calibri"/>
              </a:rPr>
              <a:t> </a:t>
            </a:r>
            <a:r>
              <a:rPr lang="en-US" sz="1600" kern="100" dirty="0">
                <a:latin typeface="Arial"/>
                <a:ea typeface="Calibri"/>
                <a:cs typeface="Calibri"/>
              </a:rPr>
              <a:t>Revenue</a:t>
            </a:r>
            <a:r>
              <a:rPr lang="en-US" sz="1600" kern="100" dirty="0">
                <a:effectLst/>
                <a:latin typeface="Arial"/>
                <a:ea typeface="Calibri"/>
                <a:cs typeface="Calibri"/>
              </a:rPr>
              <a:t> has fallen short of </a:t>
            </a:r>
            <a:r>
              <a:rPr lang="en-US" sz="1600" kern="100" dirty="0">
                <a:latin typeface="Arial"/>
                <a:ea typeface="Calibri"/>
                <a:cs typeface="Calibri"/>
              </a:rPr>
              <a:t>Total</a:t>
            </a:r>
            <a:r>
              <a:rPr lang="en-US" sz="1600" kern="100" dirty="0">
                <a:effectLst/>
                <a:latin typeface="Arial"/>
                <a:ea typeface="Calibri"/>
                <a:cs typeface="Calibri"/>
              </a:rPr>
              <a:t> </a:t>
            </a:r>
            <a:r>
              <a:rPr lang="en-US" sz="1600" kern="100" dirty="0">
                <a:latin typeface="Arial"/>
                <a:ea typeface="Calibri"/>
                <a:cs typeface="Calibri"/>
              </a:rPr>
              <a:t>Operating</a:t>
            </a:r>
            <a:r>
              <a:rPr lang="en-US" sz="1600" kern="100" dirty="0">
                <a:effectLst/>
                <a:latin typeface="Arial"/>
                <a:ea typeface="Calibri"/>
                <a:cs typeface="Calibri"/>
              </a:rPr>
              <a:t> </a:t>
            </a:r>
            <a:r>
              <a:rPr lang="en-US" sz="1600" kern="100" dirty="0">
                <a:latin typeface="Arial"/>
                <a:ea typeface="Calibri"/>
                <a:cs typeface="Calibri"/>
              </a:rPr>
              <a:t>Expenses</a:t>
            </a:r>
            <a:r>
              <a:rPr lang="en-US" sz="1600" kern="100" dirty="0">
                <a:effectLst/>
                <a:latin typeface="Arial"/>
                <a:ea typeface="Calibri"/>
                <a:cs typeface="Calibri"/>
              </a:rPr>
              <a:t> for ten consecutive quarters.</a:t>
            </a:r>
            <a:endParaRPr lang="en-US" sz="1600" strike="sngStrike" kern="100" dirty="0">
              <a:effectLst/>
              <a:latin typeface="Arial"/>
              <a:ea typeface="Calibri"/>
              <a:cs typeface="Calibri"/>
            </a:endParaRPr>
          </a:p>
          <a:p>
            <a:pPr>
              <a:lnSpc>
                <a:spcPct val="107000"/>
              </a:lnSpc>
              <a:spcBef>
                <a:spcPts val="0"/>
              </a:spcBef>
              <a:spcAft>
                <a:spcPts val="1100"/>
              </a:spcAft>
              <a:buClr>
                <a:schemeClr val="tx1"/>
              </a:buClr>
            </a:pPr>
            <a:r>
              <a:rPr lang="fr-FR" sz="1600" kern="100" dirty="0" err="1">
                <a:latin typeface="Arial"/>
                <a:ea typeface="Calibri"/>
                <a:cs typeface="Calibri"/>
              </a:rPr>
              <a:t>Hospitals</a:t>
            </a:r>
            <a:r>
              <a:rPr lang="fr-FR" sz="1600" kern="100" dirty="0">
                <a:latin typeface="Arial"/>
                <a:ea typeface="Calibri"/>
                <a:cs typeface="Calibri"/>
              </a:rPr>
              <a:t> </a:t>
            </a:r>
            <a:r>
              <a:rPr lang="fr-FR" sz="1600" kern="100" dirty="0" err="1">
                <a:latin typeface="Arial"/>
                <a:ea typeface="Calibri"/>
                <a:cs typeface="Calibri"/>
              </a:rPr>
              <a:t>that</a:t>
            </a:r>
            <a:r>
              <a:rPr lang="fr-FR" sz="1600" kern="100" dirty="0">
                <a:latin typeface="Arial"/>
                <a:ea typeface="Calibri"/>
                <a:cs typeface="Calibri"/>
              </a:rPr>
              <a:t> are </a:t>
            </a:r>
            <a:r>
              <a:rPr lang="fr-FR" sz="1600" kern="100" dirty="0" err="1">
                <a:latin typeface="Arial"/>
                <a:ea typeface="Calibri"/>
                <a:cs typeface="Calibri"/>
              </a:rPr>
              <a:t>experiencing</a:t>
            </a:r>
            <a:r>
              <a:rPr lang="fr-FR" sz="1600" kern="100" dirty="0">
                <a:latin typeface="Arial"/>
                <a:ea typeface="Calibri"/>
                <a:cs typeface="Calibri"/>
              </a:rPr>
              <a:t> persistent </a:t>
            </a:r>
            <a:r>
              <a:rPr lang="fr-FR" sz="1600" kern="100" dirty="0" err="1">
                <a:latin typeface="Arial"/>
                <a:ea typeface="Calibri"/>
                <a:cs typeface="Calibri"/>
              </a:rPr>
              <a:t>losses</a:t>
            </a:r>
            <a:r>
              <a:rPr lang="fr-FR" sz="1600" kern="100" dirty="0">
                <a:latin typeface="Arial"/>
                <a:ea typeface="Calibri"/>
                <a:cs typeface="Calibri"/>
              </a:rPr>
              <a:t> have </a:t>
            </a:r>
            <a:r>
              <a:rPr lang="fr-FR" sz="1600" kern="100" dirty="0" err="1">
                <a:latin typeface="Arial"/>
                <a:ea typeface="Calibri"/>
                <a:cs typeface="Calibri"/>
              </a:rPr>
              <a:t>had</a:t>
            </a:r>
            <a:r>
              <a:rPr lang="fr-FR" sz="1600" kern="100" dirty="0">
                <a:latin typeface="Arial"/>
                <a:ea typeface="Calibri"/>
                <a:cs typeface="Calibri"/>
              </a:rPr>
              <a:t> no </a:t>
            </a:r>
            <a:r>
              <a:rPr lang="fr-FR" sz="1600" kern="100" dirty="0" err="1">
                <a:latin typeface="Arial"/>
                <a:ea typeface="Calibri"/>
                <a:cs typeface="Calibri"/>
              </a:rPr>
              <a:t>choice</a:t>
            </a:r>
            <a:r>
              <a:rPr lang="fr-FR" sz="1600" kern="100" dirty="0">
                <a:latin typeface="Arial"/>
                <a:ea typeface="Calibri"/>
                <a:cs typeface="Calibri"/>
              </a:rPr>
              <a:t> but to </a:t>
            </a:r>
            <a:r>
              <a:rPr lang="fr-FR" sz="1600" kern="100" dirty="0" err="1">
                <a:latin typeface="Arial"/>
                <a:ea typeface="Calibri"/>
                <a:cs typeface="Calibri"/>
              </a:rPr>
              <a:t>tap</a:t>
            </a:r>
            <a:r>
              <a:rPr lang="fr-FR" sz="1600" kern="100" dirty="0">
                <a:latin typeface="Arial"/>
                <a:ea typeface="Calibri"/>
                <a:cs typeface="Calibri"/>
              </a:rPr>
              <a:t> </a:t>
            </a:r>
            <a:r>
              <a:rPr lang="fr-FR" sz="1600" kern="100" dirty="0" err="1">
                <a:latin typeface="Arial"/>
                <a:ea typeface="Calibri"/>
                <a:cs typeface="Calibri"/>
              </a:rPr>
              <a:t>into</a:t>
            </a:r>
            <a:r>
              <a:rPr lang="fr-FR" sz="1600" kern="100" dirty="0">
                <a:latin typeface="Arial"/>
                <a:ea typeface="Calibri"/>
                <a:cs typeface="Calibri"/>
              </a:rPr>
              <a:t> </a:t>
            </a:r>
            <a:r>
              <a:rPr lang="fr-FR" sz="1600" kern="100" dirty="0" err="1">
                <a:latin typeface="Arial"/>
                <a:ea typeface="Calibri"/>
                <a:cs typeface="Calibri"/>
              </a:rPr>
              <a:t>their</a:t>
            </a:r>
            <a:r>
              <a:rPr lang="fr-FR" sz="1600" kern="100" dirty="0">
                <a:latin typeface="Arial"/>
                <a:ea typeface="Calibri"/>
                <a:cs typeface="Calibri"/>
              </a:rPr>
              <a:t> </a:t>
            </a:r>
            <a:r>
              <a:rPr lang="fr-FR" sz="1600" kern="100" dirty="0" err="1">
                <a:latin typeface="Arial"/>
                <a:ea typeface="Calibri"/>
                <a:cs typeface="Calibri"/>
              </a:rPr>
              <a:t>financial</a:t>
            </a:r>
            <a:r>
              <a:rPr lang="fr-FR" sz="1600" kern="100" dirty="0">
                <a:latin typeface="Arial"/>
                <a:ea typeface="Calibri"/>
                <a:cs typeface="Calibri"/>
              </a:rPr>
              <a:t> </a:t>
            </a:r>
            <a:r>
              <a:rPr lang="fr-FR" sz="1600" kern="100" dirty="0" err="1">
                <a:latin typeface="Arial"/>
                <a:ea typeface="Calibri"/>
                <a:cs typeface="Calibri"/>
              </a:rPr>
              <a:t>reserves</a:t>
            </a:r>
            <a:r>
              <a:rPr lang="fr-FR" sz="1600" kern="100" dirty="0">
                <a:latin typeface="Arial"/>
                <a:ea typeface="Calibri"/>
                <a:cs typeface="Calibri"/>
              </a:rPr>
              <a:t> to cover operating </a:t>
            </a:r>
            <a:r>
              <a:rPr lang="fr-FR" sz="1600" kern="100" dirty="0" err="1">
                <a:latin typeface="Arial"/>
                <a:ea typeface="Calibri"/>
                <a:cs typeface="Calibri"/>
              </a:rPr>
              <a:t>expenses</a:t>
            </a:r>
            <a:r>
              <a:rPr lang="fr-FR" sz="1600" kern="100" dirty="0">
                <a:latin typeface="Arial"/>
                <a:ea typeface="Calibri"/>
                <a:cs typeface="Calibri"/>
              </a:rPr>
              <a:t> as </a:t>
            </a:r>
            <a:r>
              <a:rPr lang="fr-FR" sz="1600" kern="100" dirty="0" err="1">
                <a:latin typeface="Arial"/>
                <a:ea typeface="Calibri"/>
                <a:cs typeface="Calibri"/>
              </a:rPr>
              <a:t>they</a:t>
            </a:r>
            <a:r>
              <a:rPr lang="fr-FR" sz="1600" kern="100" dirty="0">
                <a:latin typeface="Arial"/>
                <a:ea typeface="Calibri"/>
                <a:cs typeface="Calibri"/>
              </a:rPr>
              <a:t> continue to </a:t>
            </a:r>
            <a:r>
              <a:rPr lang="fr-FR" sz="1600" kern="100" dirty="0" err="1">
                <a:latin typeface="Arial"/>
                <a:ea typeface="Calibri"/>
                <a:cs typeface="Calibri"/>
              </a:rPr>
              <a:t>provide</a:t>
            </a:r>
            <a:r>
              <a:rPr lang="fr-FR" sz="1600" kern="100" dirty="0">
                <a:latin typeface="Arial"/>
                <a:ea typeface="Calibri"/>
                <a:cs typeface="Calibri"/>
              </a:rPr>
              <a:t> services to </a:t>
            </a:r>
            <a:r>
              <a:rPr lang="fr-FR" sz="1600" kern="100" dirty="0" err="1">
                <a:latin typeface="Arial"/>
                <a:ea typeface="Calibri"/>
                <a:cs typeface="Calibri"/>
              </a:rPr>
              <a:t>their</a:t>
            </a:r>
            <a:r>
              <a:rPr lang="fr-FR" sz="1600" kern="100" dirty="0">
                <a:latin typeface="Arial"/>
                <a:ea typeface="Calibri"/>
                <a:cs typeface="Calibri"/>
              </a:rPr>
              <a:t> </a:t>
            </a:r>
            <a:r>
              <a:rPr lang="fr-FR" sz="1600" kern="100" dirty="0" err="1">
                <a:effectLst/>
                <a:latin typeface="Arial"/>
                <a:ea typeface="Calibri"/>
                <a:cs typeface="Calibri"/>
              </a:rPr>
              <a:t>communities</a:t>
            </a:r>
            <a:r>
              <a:rPr lang="fr-FR" sz="1600" kern="100" dirty="0">
                <a:effectLst/>
                <a:latin typeface="Arial"/>
                <a:ea typeface="Calibri"/>
                <a:cs typeface="Calibri"/>
              </a:rPr>
              <a:t>.</a:t>
            </a:r>
            <a:r>
              <a:rPr lang="fr-FR" sz="1600" kern="100" dirty="0">
                <a:latin typeface="Arial"/>
                <a:ea typeface="Calibri"/>
                <a:cs typeface="Calibri"/>
              </a:rPr>
              <a:t> </a:t>
            </a:r>
            <a:endParaRPr lang="en-US" sz="16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itle 3">
            <a:extLst>
              <a:ext uri="{FF2B5EF4-FFF2-40B4-BE49-F238E27FC236}">
                <a16:creationId xmlns:a16="http://schemas.microsoft.com/office/drawing/2014/main" id="{07B831DE-8B54-2F09-65F4-B24E0883E7C6}"/>
              </a:ext>
            </a:extLst>
          </p:cNvPr>
          <p:cNvSpPr txBox="1">
            <a:spLocks/>
          </p:cNvSpPr>
          <p:nvPr/>
        </p:nvSpPr>
        <p:spPr>
          <a:xfrm>
            <a:off x="-6555694" y="2357688"/>
            <a:ext cx="5153025" cy="7710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00" baseline="0">
                <a:solidFill>
                  <a:schemeClr val="tx2"/>
                </a:solidFill>
                <a:latin typeface="+mj-lt"/>
                <a:ea typeface="+mj-ea"/>
                <a:cs typeface="+mj-cs"/>
              </a:defRPr>
            </a:lvl1pPr>
          </a:lstStyle>
          <a:p>
            <a:pPr>
              <a:buClrTx/>
              <a:buFontTx/>
            </a:pPr>
            <a:r>
              <a:rPr lang="en-US" dirty="0">
                <a:solidFill>
                  <a:schemeClr val="accent1"/>
                </a:solidFill>
              </a:rPr>
              <a:t>Overall Performance</a:t>
            </a:r>
          </a:p>
        </p:txBody>
      </p:sp>
      <p:sp>
        <p:nvSpPr>
          <p:cNvPr id="8" name="Content Placeholder 5">
            <a:extLst>
              <a:ext uri="{FF2B5EF4-FFF2-40B4-BE49-F238E27FC236}">
                <a16:creationId xmlns:a16="http://schemas.microsoft.com/office/drawing/2014/main" id="{952469C3-E0A5-5F8C-D9EC-62E387639670}"/>
              </a:ext>
            </a:extLst>
          </p:cNvPr>
          <p:cNvSpPr txBox="1">
            <a:spLocks/>
          </p:cNvSpPr>
          <p:nvPr/>
        </p:nvSpPr>
        <p:spPr>
          <a:xfrm>
            <a:off x="-6553200" y="3581400"/>
            <a:ext cx="5638800" cy="4114800"/>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3000"/>
              </a:lnSpc>
              <a:buClrTx/>
              <a:buNone/>
            </a:pPr>
            <a:r>
              <a:rPr lang="en-US" sz="2000" b="1" dirty="0">
                <a:solidFill>
                  <a:schemeClr val="tx2"/>
                </a:solidFill>
              </a:rPr>
              <a:t>After ending 2022 in one of the worst overall financial positions on record, losses for over two-thirds of Oregon’s hospitals continued in the first quarter of 2023. </a:t>
            </a:r>
          </a:p>
          <a:p>
            <a:pPr>
              <a:lnSpc>
                <a:spcPct val="113000"/>
              </a:lnSpc>
              <a:spcBef>
                <a:spcPts val="1800"/>
              </a:spcBef>
              <a:buClrTx/>
            </a:pPr>
            <a:r>
              <a:rPr lang="en-US" sz="1600" dirty="0"/>
              <a:t>68% of Oregon's community hospitals finished with a negative margin for Q1 2023.  </a:t>
            </a:r>
          </a:p>
          <a:p>
            <a:pPr>
              <a:lnSpc>
                <a:spcPct val="113000"/>
              </a:lnSpc>
              <a:spcBef>
                <a:spcPts val="1800"/>
              </a:spcBef>
              <a:buClrTx/>
            </a:pPr>
            <a:r>
              <a:rPr lang="en-US" sz="1600" dirty="0"/>
              <a:t>Median Operating Margin was a cumulative </a:t>
            </a:r>
            <a:r>
              <a:rPr lang="en-US" sz="1600" b="1" dirty="0"/>
              <a:t>-2.2%</a:t>
            </a:r>
            <a:r>
              <a:rPr lang="en-US" sz="1600" dirty="0"/>
              <a:t> in Q1, a slight improvement over the previous quarter but not a significant change.  </a:t>
            </a:r>
          </a:p>
          <a:p>
            <a:pPr>
              <a:lnSpc>
                <a:spcPct val="113000"/>
              </a:lnSpc>
              <a:spcBef>
                <a:spcPts val="1800"/>
              </a:spcBef>
              <a:buClrTx/>
            </a:pPr>
            <a:r>
              <a:rPr lang="en-US" sz="1600" dirty="0"/>
              <a:t>Rising expenses, workforce shortages, and stalled revenue continued to devastate margins.</a:t>
            </a:r>
          </a:p>
        </p:txBody>
      </p:sp>
      <p:cxnSp>
        <p:nvCxnSpPr>
          <p:cNvPr id="9" name="Straight Connector 8">
            <a:extLst>
              <a:ext uri="{FF2B5EF4-FFF2-40B4-BE49-F238E27FC236}">
                <a16:creationId xmlns:a16="http://schemas.microsoft.com/office/drawing/2014/main" id="{AEECC48A-3F5D-459E-7EF1-40AB1187E925}"/>
              </a:ext>
            </a:extLst>
          </p:cNvPr>
          <p:cNvCxnSpPr>
            <a:cxnSpLocks/>
          </p:cNvCxnSpPr>
          <p:nvPr/>
        </p:nvCxnSpPr>
        <p:spPr>
          <a:xfrm>
            <a:off x="-6555694" y="3209419"/>
            <a:ext cx="5641293"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 name="Content Placeholder 5">
            <a:extLst>
              <a:ext uri="{FF2B5EF4-FFF2-40B4-BE49-F238E27FC236}">
                <a16:creationId xmlns:a16="http://schemas.microsoft.com/office/drawing/2014/main" id="{08C2ABA1-8FF2-B8E9-04BA-113FAA151313}"/>
              </a:ext>
            </a:extLst>
          </p:cNvPr>
          <p:cNvSpPr txBox="1">
            <a:spLocks/>
          </p:cNvSpPr>
          <p:nvPr/>
        </p:nvSpPr>
        <p:spPr>
          <a:xfrm>
            <a:off x="1981200" y="1066800"/>
            <a:ext cx="3968097" cy="838200"/>
          </a:xfrm>
          <a:prstGeom prst="rect">
            <a:avLst/>
          </a:prstGeom>
          <a:ln>
            <a:noFill/>
          </a:ln>
        </p:spPr>
        <p:txBody>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5000"/>
              </a:lnSpc>
              <a:spcBef>
                <a:spcPts val="0"/>
              </a:spcBef>
              <a:spcAft>
                <a:spcPts val="1200"/>
              </a:spcAft>
              <a:buClrTx/>
              <a:buSzTx/>
              <a:buFont typeface="Arial"/>
              <a:buNone/>
              <a:tabLst/>
              <a:defRPr/>
            </a:pPr>
            <a:r>
              <a:rPr kumimoji="0" lang="en-US" sz="4800" b="1" i="0" u="none" strike="noStrike" kern="0" cap="none" spc="0" normalizeH="0" baseline="0" noProof="0" dirty="0">
                <a:solidFill>
                  <a:schemeClr val="bg1"/>
                </a:solidFill>
                <a:effectLst/>
                <a:uLnTx/>
                <a:uFillTx/>
                <a:latin typeface="Arial"/>
                <a:cs typeface="Arial"/>
                <a:sym typeface="Arial"/>
              </a:rPr>
              <a:t>Key Insights</a:t>
            </a:r>
            <a:endParaRPr lang="en-US" sz="4800" dirty="0">
              <a:solidFill>
                <a:schemeClr val="bg1"/>
              </a:solidFill>
            </a:endParaRPr>
          </a:p>
        </p:txBody>
      </p:sp>
      <p:pic>
        <p:nvPicPr>
          <p:cNvPr id="12" name="Picture 11" descr="A picture containing person, screenshot, clothing, holding&#10;&#10;Description automatically generated">
            <a:extLst>
              <a:ext uri="{FF2B5EF4-FFF2-40B4-BE49-F238E27FC236}">
                <a16:creationId xmlns:a16="http://schemas.microsoft.com/office/drawing/2014/main" id="{A4BF01A0-4457-96C6-E705-179C9BFEA55B}"/>
              </a:ext>
            </a:extLst>
          </p:cNvPr>
          <p:cNvPicPr>
            <a:picLocks noChangeAspect="1"/>
          </p:cNvPicPr>
          <p:nvPr/>
        </p:nvPicPr>
        <p:blipFill rotWithShape="1">
          <a:blip r:embed="rId3"/>
          <a:srcRect l="19109" t="1031" r="27148" b="6186"/>
          <a:stretch/>
        </p:blipFill>
        <p:spPr>
          <a:xfrm>
            <a:off x="-14947" y="2133601"/>
            <a:ext cx="5958547" cy="6857986"/>
          </a:xfrm>
          <a:prstGeom prst="rect">
            <a:avLst/>
          </a:prstGeom>
        </p:spPr>
      </p:pic>
    </p:spTree>
    <p:extLst>
      <p:ext uri="{BB962C8B-B14F-4D97-AF65-F5344CB8AC3E}">
        <p14:creationId xmlns:p14="http://schemas.microsoft.com/office/powerpoint/2010/main" val="52109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7D1FA901-EB83-770C-E47C-57D8A38C14D5}"/>
              </a:ext>
            </a:extLst>
          </p:cNvPr>
          <p:cNvCxnSpPr>
            <a:cxnSpLocks/>
          </p:cNvCxnSpPr>
          <p:nvPr/>
        </p:nvCxnSpPr>
        <p:spPr>
          <a:xfrm>
            <a:off x="4848905" y="2743200"/>
            <a:ext cx="29718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64" name="Content Placeholder 5">
            <a:extLst>
              <a:ext uri="{FF2B5EF4-FFF2-40B4-BE49-F238E27FC236}">
                <a16:creationId xmlns:a16="http://schemas.microsoft.com/office/drawing/2014/main" id="{301AF1AF-F401-0C2C-DAC5-0E2C286B1830}"/>
              </a:ext>
            </a:extLst>
          </p:cNvPr>
          <p:cNvSpPr txBox="1">
            <a:spLocks/>
          </p:cNvSpPr>
          <p:nvPr/>
        </p:nvSpPr>
        <p:spPr>
          <a:xfrm>
            <a:off x="921662" y="2448906"/>
            <a:ext cx="5631538" cy="971031"/>
          </a:xfrm>
          <a:prstGeom prst="rect">
            <a:avLst/>
          </a:prstGeom>
        </p:spPr>
        <p:txBody>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schemeClr val="tx2"/>
                </a:solidFill>
                <a:effectLst/>
                <a:uLnTx/>
                <a:uFillTx/>
                <a:latin typeface="Arial"/>
                <a:cs typeface="Arial"/>
                <a:sym typeface="Arial"/>
              </a:rPr>
              <a:t>Median Operating Margin </a:t>
            </a:r>
            <a:br>
              <a:rPr kumimoji="0" lang="en-US" sz="2400" b="1" i="0" u="none" strike="noStrike" kern="0" cap="none" spc="0" normalizeH="0" baseline="0" noProof="0" dirty="0">
                <a:ln>
                  <a:noFill/>
                </a:ln>
                <a:solidFill>
                  <a:schemeClr val="tx2"/>
                </a:solidFill>
                <a:effectLst/>
                <a:uLnTx/>
                <a:uFillTx/>
                <a:latin typeface="Arial"/>
                <a:cs typeface="Arial"/>
                <a:sym typeface="Arial"/>
              </a:rPr>
            </a:br>
            <a:r>
              <a:rPr kumimoji="0" lang="en-US" sz="2400" b="1" i="0" u="none" strike="noStrike" kern="0" cap="none" spc="0" normalizeH="0" baseline="0" noProof="0" dirty="0">
                <a:ln>
                  <a:noFill/>
                </a:ln>
                <a:solidFill>
                  <a:schemeClr val="tx2"/>
                </a:solidFill>
                <a:effectLst/>
                <a:uLnTx/>
                <a:uFillTx/>
                <a:latin typeface="Arial"/>
                <a:cs typeface="Arial"/>
                <a:sym typeface="Arial"/>
              </a:rPr>
              <a:t>vs. Median Total Margin </a:t>
            </a:r>
          </a:p>
        </p:txBody>
      </p:sp>
      <p:sp>
        <p:nvSpPr>
          <p:cNvPr id="63" name="Rectangle: Rounded Corners 62">
            <a:extLst>
              <a:ext uri="{FF2B5EF4-FFF2-40B4-BE49-F238E27FC236}">
                <a16:creationId xmlns:a16="http://schemas.microsoft.com/office/drawing/2014/main" id="{BBCB1BD2-0D33-DB8F-05CC-37B6DF2D4792}"/>
              </a:ext>
            </a:extLst>
          </p:cNvPr>
          <p:cNvSpPr/>
          <p:nvPr/>
        </p:nvSpPr>
        <p:spPr>
          <a:xfrm>
            <a:off x="5704133" y="2270769"/>
            <a:ext cx="8919005" cy="5957060"/>
          </a:xfrm>
          <a:prstGeom prst="roundRect">
            <a:avLst>
              <a:gd name="adj" fmla="val 32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itle 3">
            <a:extLst>
              <a:ext uri="{FF2B5EF4-FFF2-40B4-BE49-F238E27FC236}">
                <a16:creationId xmlns:a16="http://schemas.microsoft.com/office/drawing/2014/main" id="{92349754-D55B-8800-CF40-6161A3886A6F}"/>
              </a:ext>
            </a:extLst>
          </p:cNvPr>
          <p:cNvSpPr txBox="1">
            <a:spLocks/>
          </p:cNvSpPr>
          <p:nvPr/>
        </p:nvSpPr>
        <p:spPr>
          <a:xfrm>
            <a:off x="891871" y="914400"/>
            <a:ext cx="5661329" cy="1064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00" baseline="0">
                <a:solidFill>
                  <a:schemeClr val="tx2"/>
                </a:solidFill>
                <a:latin typeface="+mj-lt"/>
                <a:ea typeface="+mj-ea"/>
                <a:cs typeface="+mj-cs"/>
              </a:defRPr>
            </a:lvl1pPr>
          </a:lstStyle>
          <a:p>
            <a:pPr>
              <a:buClrTx/>
              <a:buFontTx/>
            </a:pPr>
            <a:r>
              <a:rPr lang="en-US" dirty="0">
                <a:solidFill>
                  <a:schemeClr val="accent1"/>
                </a:solidFill>
              </a:rPr>
              <a:t>Margins</a:t>
            </a:r>
          </a:p>
        </p:txBody>
      </p:sp>
      <p:graphicFrame>
        <p:nvGraphicFramePr>
          <p:cNvPr id="2" name="Chart 1">
            <a:extLst>
              <a:ext uri="{FF2B5EF4-FFF2-40B4-BE49-F238E27FC236}">
                <a16:creationId xmlns:a16="http://schemas.microsoft.com/office/drawing/2014/main" id="{33690170-C83D-1329-E4E0-CB00875DD228}"/>
              </a:ext>
            </a:extLst>
          </p:cNvPr>
          <p:cNvGraphicFramePr>
            <a:graphicFrameLocks/>
          </p:cNvGraphicFramePr>
          <p:nvPr>
            <p:extLst>
              <p:ext uri="{D42A27DB-BD31-4B8C-83A1-F6EECF244321}">
                <p14:modId xmlns:p14="http://schemas.microsoft.com/office/powerpoint/2010/main" val="527789961"/>
              </p:ext>
            </p:extLst>
          </p:nvPr>
        </p:nvGraphicFramePr>
        <p:xfrm>
          <a:off x="16108711" y="1716880"/>
          <a:ext cx="6629400" cy="3405097"/>
        </p:xfrm>
        <a:graphic>
          <a:graphicData uri="http://schemas.openxmlformats.org/drawingml/2006/chart">
            <c:chart xmlns:c="http://schemas.openxmlformats.org/drawingml/2006/chart" xmlns:r="http://schemas.openxmlformats.org/officeDocument/2006/relationships" r:id="rId2"/>
          </a:graphicData>
        </a:graphic>
      </p:graphicFrame>
      <p:cxnSp>
        <p:nvCxnSpPr>
          <p:cNvPr id="46" name="Straight Connector 45">
            <a:extLst>
              <a:ext uri="{FF2B5EF4-FFF2-40B4-BE49-F238E27FC236}">
                <a16:creationId xmlns:a16="http://schemas.microsoft.com/office/drawing/2014/main" id="{7EE9CF76-1A45-1E7B-60C4-036597EE1AAC}"/>
              </a:ext>
            </a:extLst>
          </p:cNvPr>
          <p:cNvCxnSpPr>
            <a:cxnSpLocks/>
          </p:cNvCxnSpPr>
          <p:nvPr/>
        </p:nvCxnSpPr>
        <p:spPr>
          <a:xfrm flipV="1">
            <a:off x="20882616" y="2487440"/>
            <a:ext cx="0" cy="2332729"/>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255A2A9-8C55-4D61-436B-976F17C54358}"/>
              </a:ext>
            </a:extLst>
          </p:cNvPr>
          <p:cNvCxnSpPr>
            <a:cxnSpLocks/>
          </p:cNvCxnSpPr>
          <p:nvPr/>
        </p:nvCxnSpPr>
        <p:spPr>
          <a:xfrm flipV="1">
            <a:off x="18930284" y="2487440"/>
            <a:ext cx="0" cy="2316522"/>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30DE9D-B942-14A3-D215-103C0C82C6E6}"/>
              </a:ext>
            </a:extLst>
          </p:cNvPr>
          <p:cNvSpPr txBox="1"/>
          <p:nvPr/>
        </p:nvSpPr>
        <p:spPr>
          <a:xfrm>
            <a:off x="22330159" y="4316386"/>
            <a:ext cx="758441" cy="338554"/>
          </a:xfrm>
          <a:prstGeom prst="rect">
            <a:avLst/>
          </a:prstGeom>
          <a:noFill/>
        </p:spPr>
        <p:txBody>
          <a:bodyPr wrap="square">
            <a:spAutoFit/>
          </a:bodyPr>
          <a:lstStyle/>
          <a:p>
            <a:pPr algn="ctr"/>
            <a:r>
              <a:rPr lang="en-US" sz="1600" b="1" dirty="0">
                <a:solidFill>
                  <a:schemeClr val="bg1"/>
                </a:solidFill>
                <a:latin typeface="Arial" panose="020B0604020202020204" pitchFamily="34" charset="0"/>
                <a:ea typeface="Libre Franklin"/>
                <a:cs typeface="Arial" panose="020B0604020202020204" pitchFamily="34" charset="0"/>
                <a:sym typeface="Libre Franklin"/>
              </a:rPr>
              <a:t>-3.2%</a:t>
            </a:r>
            <a:endParaRPr lang="en-US" sz="1600" dirty="0">
              <a:solidFill>
                <a:schemeClr val="bg1"/>
              </a:solidFill>
            </a:endParaRPr>
          </a:p>
        </p:txBody>
      </p:sp>
      <p:sp>
        <p:nvSpPr>
          <p:cNvPr id="9" name="TextBox 8">
            <a:extLst>
              <a:ext uri="{FF2B5EF4-FFF2-40B4-BE49-F238E27FC236}">
                <a16:creationId xmlns:a16="http://schemas.microsoft.com/office/drawing/2014/main" id="{7B867448-4232-4D16-554D-84373C88F6D9}"/>
              </a:ext>
            </a:extLst>
          </p:cNvPr>
          <p:cNvSpPr txBox="1"/>
          <p:nvPr/>
        </p:nvSpPr>
        <p:spPr>
          <a:xfrm>
            <a:off x="22260085" y="3429585"/>
            <a:ext cx="758441" cy="338554"/>
          </a:xfrm>
          <a:prstGeom prst="rect">
            <a:avLst/>
          </a:prstGeom>
          <a:noFill/>
        </p:spPr>
        <p:txBody>
          <a:bodyPr wrap="square">
            <a:spAutoFit/>
          </a:bodyPr>
          <a:lstStyle/>
          <a:p>
            <a:pPr algn="ctr"/>
            <a:r>
              <a:rPr lang="en-US" sz="1600" b="1" dirty="0">
                <a:solidFill>
                  <a:schemeClr val="accent3"/>
                </a:solidFill>
                <a:latin typeface="Arial" panose="020B0604020202020204" pitchFamily="34" charset="0"/>
                <a:ea typeface="Libre Franklin"/>
                <a:cs typeface="Arial" panose="020B0604020202020204" pitchFamily="34" charset="0"/>
                <a:sym typeface="Libre Franklin"/>
              </a:rPr>
              <a:t>-1%</a:t>
            </a:r>
            <a:endParaRPr lang="en-US" sz="1600" dirty="0">
              <a:solidFill>
                <a:schemeClr val="accent3"/>
              </a:solidFill>
            </a:endParaRPr>
          </a:p>
        </p:txBody>
      </p:sp>
      <p:sp>
        <p:nvSpPr>
          <p:cNvPr id="15" name="TextBox 14">
            <a:extLst>
              <a:ext uri="{FF2B5EF4-FFF2-40B4-BE49-F238E27FC236}">
                <a16:creationId xmlns:a16="http://schemas.microsoft.com/office/drawing/2014/main" id="{749DE98F-54C2-6B1D-A424-A9C4B7261FBD}"/>
              </a:ext>
            </a:extLst>
          </p:cNvPr>
          <p:cNvSpPr txBox="1"/>
          <p:nvPr/>
        </p:nvSpPr>
        <p:spPr>
          <a:xfrm>
            <a:off x="18197815" y="2743200"/>
            <a:ext cx="758441"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5.3%</a:t>
            </a:r>
            <a:endParaRPr lang="en-US" sz="1100" dirty="0">
              <a:solidFill>
                <a:schemeClr val="accent3"/>
              </a:solidFill>
            </a:endParaRPr>
          </a:p>
        </p:txBody>
      </p:sp>
      <p:sp>
        <p:nvSpPr>
          <p:cNvPr id="16" name="TextBox 15">
            <a:extLst>
              <a:ext uri="{FF2B5EF4-FFF2-40B4-BE49-F238E27FC236}">
                <a16:creationId xmlns:a16="http://schemas.microsoft.com/office/drawing/2014/main" id="{00BF759E-164B-146C-C714-EF2D8A2BCC15}"/>
              </a:ext>
            </a:extLst>
          </p:cNvPr>
          <p:cNvSpPr txBox="1"/>
          <p:nvPr/>
        </p:nvSpPr>
        <p:spPr>
          <a:xfrm>
            <a:off x="20201326" y="3048000"/>
            <a:ext cx="758441"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2.3%</a:t>
            </a:r>
            <a:endParaRPr lang="en-US" sz="1100" dirty="0">
              <a:solidFill>
                <a:schemeClr val="accent3"/>
              </a:solidFill>
            </a:endParaRPr>
          </a:p>
        </p:txBody>
      </p:sp>
      <p:cxnSp>
        <p:nvCxnSpPr>
          <p:cNvPr id="57" name="Straight Connector 56">
            <a:extLst>
              <a:ext uri="{FF2B5EF4-FFF2-40B4-BE49-F238E27FC236}">
                <a16:creationId xmlns:a16="http://schemas.microsoft.com/office/drawing/2014/main" id="{A24F8B9E-568B-5594-3DE0-77541F724191}"/>
              </a:ext>
            </a:extLst>
          </p:cNvPr>
          <p:cNvCxnSpPr>
            <a:cxnSpLocks/>
          </p:cNvCxnSpPr>
          <p:nvPr/>
        </p:nvCxnSpPr>
        <p:spPr>
          <a:xfrm flipV="1">
            <a:off x="16996416" y="2471233"/>
            <a:ext cx="0" cy="2332729"/>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4A571D7-7B30-0BBA-E2BC-D6C7EEF9A0FF}"/>
              </a:ext>
            </a:extLst>
          </p:cNvPr>
          <p:cNvCxnSpPr>
            <a:endCxn id="15" idx="2"/>
          </p:cNvCxnSpPr>
          <p:nvPr/>
        </p:nvCxnSpPr>
        <p:spPr>
          <a:xfrm flipV="1">
            <a:off x="18498644" y="3004810"/>
            <a:ext cx="78392" cy="173995"/>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99647A-4EC5-867D-A774-5B5741ABAD58}"/>
              </a:ext>
            </a:extLst>
          </p:cNvPr>
          <p:cNvCxnSpPr/>
          <p:nvPr/>
        </p:nvCxnSpPr>
        <p:spPr>
          <a:xfrm flipV="1">
            <a:off x="20419059" y="3296634"/>
            <a:ext cx="78392" cy="173995"/>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394B3FC-A58E-D3CD-C38C-C099EB930AC7}"/>
              </a:ext>
            </a:extLst>
          </p:cNvPr>
          <p:cNvCxnSpPr>
            <a:cxnSpLocks/>
          </p:cNvCxnSpPr>
          <p:nvPr/>
        </p:nvCxnSpPr>
        <p:spPr>
          <a:xfrm flipV="1">
            <a:off x="22394330" y="3680681"/>
            <a:ext cx="135732" cy="211505"/>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903EF66-F5A4-3C6B-4E8E-6AF5008BE890}"/>
              </a:ext>
            </a:extLst>
          </p:cNvPr>
          <p:cNvCxnSpPr>
            <a:cxnSpLocks/>
          </p:cNvCxnSpPr>
          <p:nvPr/>
        </p:nvCxnSpPr>
        <p:spPr>
          <a:xfrm>
            <a:off x="22420783" y="4211122"/>
            <a:ext cx="192709" cy="168215"/>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63FDB4D7-B06A-C730-65B8-21EC9CB07465}"/>
              </a:ext>
            </a:extLst>
          </p:cNvPr>
          <p:cNvGrpSpPr/>
          <p:nvPr/>
        </p:nvGrpSpPr>
        <p:grpSpPr>
          <a:xfrm>
            <a:off x="16331854" y="6744734"/>
            <a:ext cx="6407612" cy="2018266"/>
            <a:chOff x="16111297" y="6353549"/>
            <a:chExt cx="5798011" cy="2697225"/>
          </a:xfrm>
        </p:grpSpPr>
        <p:graphicFrame>
          <p:nvGraphicFramePr>
            <p:cNvPr id="40" name="Chart 39">
              <a:extLst>
                <a:ext uri="{FF2B5EF4-FFF2-40B4-BE49-F238E27FC236}">
                  <a16:creationId xmlns:a16="http://schemas.microsoft.com/office/drawing/2014/main" id="{2F4E0698-305C-D1E8-7605-51C4AC6B7DCA}"/>
                </a:ext>
              </a:extLst>
            </p:cNvPr>
            <p:cNvGraphicFramePr/>
            <p:nvPr>
              <p:extLst>
                <p:ext uri="{D42A27DB-BD31-4B8C-83A1-F6EECF244321}">
                  <p14:modId xmlns:p14="http://schemas.microsoft.com/office/powerpoint/2010/main" val="130610816"/>
                </p:ext>
              </p:extLst>
            </p:nvPr>
          </p:nvGraphicFramePr>
          <p:xfrm>
            <a:off x="16111297" y="6545599"/>
            <a:ext cx="5798011" cy="2505175"/>
          </p:xfrm>
          <a:graphic>
            <a:graphicData uri="http://schemas.openxmlformats.org/drawingml/2006/chart">
              <c:chart xmlns:c="http://schemas.openxmlformats.org/drawingml/2006/chart" xmlns:r="http://schemas.openxmlformats.org/officeDocument/2006/relationships" r:id="rId3"/>
            </a:graphicData>
          </a:graphic>
        </p:graphicFrame>
        <p:sp>
          <p:nvSpPr>
            <p:cNvPr id="77" name="TextBox 76">
              <a:extLst>
                <a:ext uri="{FF2B5EF4-FFF2-40B4-BE49-F238E27FC236}">
                  <a16:creationId xmlns:a16="http://schemas.microsoft.com/office/drawing/2014/main" id="{3FE48417-E1C7-5892-FD4E-DA85FAD1B032}"/>
                </a:ext>
              </a:extLst>
            </p:cNvPr>
            <p:cNvSpPr txBox="1"/>
            <p:nvPr/>
          </p:nvSpPr>
          <p:spPr>
            <a:xfrm>
              <a:off x="16210913" y="6353549"/>
              <a:ext cx="436003"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Jan</a:t>
              </a:r>
              <a:endParaRPr lang="en-US" sz="1100" dirty="0">
                <a:solidFill>
                  <a:schemeClr val="accent3"/>
                </a:solidFill>
              </a:endParaRPr>
            </a:p>
          </p:txBody>
        </p:sp>
        <p:sp>
          <p:nvSpPr>
            <p:cNvPr id="78" name="TextBox 77">
              <a:extLst>
                <a:ext uri="{FF2B5EF4-FFF2-40B4-BE49-F238E27FC236}">
                  <a16:creationId xmlns:a16="http://schemas.microsoft.com/office/drawing/2014/main" id="{66338B19-F348-A6A7-8633-216F9F0419D8}"/>
                </a:ext>
              </a:extLst>
            </p:cNvPr>
            <p:cNvSpPr txBox="1"/>
            <p:nvPr/>
          </p:nvSpPr>
          <p:spPr>
            <a:xfrm>
              <a:off x="16673847" y="6353549"/>
              <a:ext cx="436003"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Feb</a:t>
              </a:r>
              <a:endParaRPr lang="en-US" sz="1100" dirty="0">
                <a:solidFill>
                  <a:schemeClr val="accent3"/>
                </a:solidFill>
              </a:endParaRPr>
            </a:p>
          </p:txBody>
        </p:sp>
        <p:sp>
          <p:nvSpPr>
            <p:cNvPr id="79" name="TextBox 78">
              <a:extLst>
                <a:ext uri="{FF2B5EF4-FFF2-40B4-BE49-F238E27FC236}">
                  <a16:creationId xmlns:a16="http://schemas.microsoft.com/office/drawing/2014/main" id="{3E9A2D46-6EC6-6E42-4C1B-65C46DD5B058}"/>
                </a:ext>
              </a:extLst>
            </p:cNvPr>
            <p:cNvSpPr txBox="1"/>
            <p:nvPr/>
          </p:nvSpPr>
          <p:spPr>
            <a:xfrm>
              <a:off x="17149416" y="6353549"/>
              <a:ext cx="436003"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Mar</a:t>
              </a:r>
              <a:endParaRPr lang="en-US" sz="1100" dirty="0">
                <a:solidFill>
                  <a:schemeClr val="accent3"/>
                </a:solidFill>
              </a:endParaRPr>
            </a:p>
          </p:txBody>
        </p:sp>
        <p:sp>
          <p:nvSpPr>
            <p:cNvPr id="80" name="TextBox 79">
              <a:extLst>
                <a:ext uri="{FF2B5EF4-FFF2-40B4-BE49-F238E27FC236}">
                  <a16:creationId xmlns:a16="http://schemas.microsoft.com/office/drawing/2014/main" id="{19359989-B576-8EA6-A5FB-A5437A684D07}"/>
                </a:ext>
              </a:extLst>
            </p:cNvPr>
            <p:cNvSpPr txBox="1"/>
            <p:nvPr/>
          </p:nvSpPr>
          <p:spPr>
            <a:xfrm>
              <a:off x="17619350" y="6353549"/>
              <a:ext cx="436003"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Apr</a:t>
              </a:r>
              <a:endParaRPr lang="en-US" sz="1100" dirty="0">
                <a:solidFill>
                  <a:schemeClr val="accent3"/>
                </a:solidFill>
              </a:endParaRPr>
            </a:p>
          </p:txBody>
        </p:sp>
        <p:sp>
          <p:nvSpPr>
            <p:cNvPr id="81" name="TextBox 80">
              <a:extLst>
                <a:ext uri="{FF2B5EF4-FFF2-40B4-BE49-F238E27FC236}">
                  <a16:creationId xmlns:a16="http://schemas.microsoft.com/office/drawing/2014/main" id="{AEAB5DBB-D2A7-19C5-BB4F-99596FC48959}"/>
                </a:ext>
              </a:extLst>
            </p:cNvPr>
            <p:cNvSpPr txBox="1"/>
            <p:nvPr/>
          </p:nvSpPr>
          <p:spPr>
            <a:xfrm>
              <a:off x="18041293"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May</a:t>
              </a:r>
              <a:endParaRPr lang="en-US" sz="1100" dirty="0">
                <a:solidFill>
                  <a:schemeClr val="accent3"/>
                </a:solidFill>
              </a:endParaRPr>
            </a:p>
          </p:txBody>
        </p:sp>
        <p:sp>
          <p:nvSpPr>
            <p:cNvPr id="82" name="TextBox 81">
              <a:extLst>
                <a:ext uri="{FF2B5EF4-FFF2-40B4-BE49-F238E27FC236}">
                  <a16:creationId xmlns:a16="http://schemas.microsoft.com/office/drawing/2014/main" id="{D2AED562-B58D-8664-9457-BB8F0052429F}"/>
                </a:ext>
              </a:extLst>
            </p:cNvPr>
            <p:cNvSpPr txBox="1"/>
            <p:nvPr/>
          </p:nvSpPr>
          <p:spPr>
            <a:xfrm>
              <a:off x="18475077"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Jun</a:t>
              </a:r>
              <a:endParaRPr lang="en-US" sz="1100" dirty="0">
                <a:solidFill>
                  <a:schemeClr val="accent3"/>
                </a:solidFill>
              </a:endParaRPr>
            </a:p>
          </p:txBody>
        </p:sp>
        <p:sp>
          <p:nvSpPr>
            <p:cNvPr id="83" name="TextBox 82">
              <a:extLst>
                <a:ext uri="{FF2B5EF4-FFF2-40B4-BE49-F238E27FC236}">
                  <a16:creationId xmlns:a16="http://schemas.microsoft.com/office/drawing/2014/main" id="{D7FBCCAE-6500-D289-7ED9-843810F32531}"/>
                </a:ext>
              </a:extLst>
            </p:cNvPr>
            <p:cNvSpPr txBox="1"/>
            <p:nvPr/>
          </p:nvSpPr>
          <p:spPr>
            <a:xfrm>
              <a:off x="18933210"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Jul</a:t>
              </a:r>
              <a:endParaRPr lang="en-US" sz="1100" dirty="0">
                <a:solidFill>
                  <a:schemeClr val="accent3"/>
                </a:solidFill>
              </a:endParaRPr>
            </a:p>
          </p:txBody>
        </p:sp>
        <p:sp>
          <p:nvSpPr>
            <p:cNvPr id="84" name="TextBox 83">
              <a:extLst>
                <a:ext uri="{FF2B5EF4-FFF2-40B4-BE49-F238E27FC236}">
                  <a16:creationId xmlns:a16="http://schemas.microsoft.com/office/drawing/2014/main" id="{CA16B7BD-DBBF-6E9F-662A-20BB0600F90A}"/>
                </a:ext>
              </a:extLst>
            </p:cNvPr>
            <p:cNvSpPr txBox="1"/>
            <p:nvPr/>
          </p:nvSpPr>
          <p:spPr>
            <a:xfrm>
              <a:off x="19405633"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Aug</a:t>
              </a:r>
              <a:endParaRPr lang="en-US" sz="1100" dirty="0">
                <a:solidFill>
                  <a:schemeClr val="accent3"/>
                </a:solidFill>
              </a:endParaRPr>
            </a:p>
          </p:txBody>
        </p:sp>
        <p:sp>
          <p:nvSpPr>
            <p:cNvPr id="85" name="TextBox 84">
              <a:extLst>
                <a:ext uri="{FF2B5EF4-FFF2-40B4-BE49-F238E27FC236}">
                  <a16:creationId xmlns:a16="http://schemas.microsoft.com/office/drawing/2014/main" id="{AB015934-6178-DF5C-EE36-77584B0A1EF1}"/>
                </a:ext>
              </a:extLst>
            </p:cNvPr>
            <p:cNvSpPr txBox="1"/>
            <p:nvPr/>
          </p:nvSpPr>
          <p:spPr>
            <a:xfrm>
              <a:off x="19882282"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Sep</a:t>
              </a:r>
              <a:endParaRPr lang="en-US" sz="1100" dirty="0">
                <a:solidFill>
                  <a:schemeClr val="accent3"/>
                </a:solidFill>
              </a:endParaRPr>
            </a:p>
          </p:txBody>
        </p:sp>
        <p:sp>
          <p:nvSpPr>
            <p:cNvPr id="86" name="TextBox 85">
              <a:extLst>
                <a:ext uri="{FF2B5EF4-FFF2-40B4-BE49-F238E27FC236}">
                  <a16:creationId xmlns:a16="http://schemas.microsoft.com/office/drawing/2014/main" id="{30F25135-9787-EEE9-B3B1-163E434D0E44}"/>
                </a:ext>
              </a:extLst>
            </p:cNvPr>
            <p:cNvSpPr txBox="1"/>
            <p:nvPr/>
          </p:nvSpPr>
          <p:spPr>
            <a:xfrm>
              <a:off x="20346863"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Oct</a:t>
              </a:r>
              <a:endParaRPr lang="en-US" sz="1100" dirty="0">
                <a:solidFill>
                  <a:schemeClr val="accent3"/>
                </a:solidFill>
              </a:endParaRPr>
            </a:p>
          </p:txBody>
        </p:sp>
        <p:sp>
          <p:nvSpPr>
            <p:cNvPr id="87" name="TextBox 86">
              <a:extLst>
                <a:ext uri="{FF2B5EF4-FFF2-40B4-BE49-F238E27FC236}">
                  <a16:creationId xmlns:a16="http://schemas.microsoft.com/office/drawing/2014/main" id="{AB644E0C-3B5E-238A-86CF-5033B6C78917}"/>
                </a:ext>
              </a:extLst>
            </p:cNvPr>
            <p:cNvSpPr txBox="1"/>
            <p:nvPr/>
          </p:nvSpPr>
          <p:spPr>
            <a:xfrm>
              <a:off x="20823528"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Nov</a:t>
              </a:r>
              <a:endParaRPr lang="en-US" sz="1100" dirty="0">
                <a:solidFill>
                  <a:schemeClr val="accent3"/>
                </a:solidFill>
              </a:endParaRPr>
            </a:p>
          </p:txBody>
        </p:sp>
        <p:sp>
          <p:nvSpPr>
            <p:cNvPr id="88" name="TextBox 87">
              <a:extLst>
                <a:ext uri="{FF2B5EF4-FFF2-40B4-BE49-F238E27FC236}">
                  <a16:creationId xmlns:a16="http://schemas.microsoft.com/office/drawing/2014/main" id="{0E447C0D-19C6-738B-5910-F4525EB4A357}"/>
                </a:ext>
              </a:extLst>
            </p:cNvPr>
            <p:cNvSpPr txBox="1"/>
            <p:nvPr/>
          </p:nvSpPr>
          <p:spPr>
            <a:xfrm>
              <a:off x="21286969" y="6353549"/>
              <a:ext cx="556324" cy="261610"/>
            </a:xfrm>
            <a:prstGeom prst="rect">
              <a:avLst/>
            </a:prstGeom>
            <a:noFill/>
          </p:spPr>
          <p:txBody>
            <a:bodyPr wrap="square">
              <a:spAutoFit/>
            </a:bodyPr>
            <a:lstStyle/>
            <a:p>
              <a:pPr algn="ctr"/>
              <a:r>
                <a:rPr lang="en-US" sz="1100" b="1" dirty="0">
                  <a:solidFill>
                    <a:schemeClr val="accent3"/>
                  </a:solidFill>
                  <a:latin typeface="Arial" panose="020B0604020202020204" pitchFamily="34" charset="0"/>
                  <a:ea typeface="Libre Franklin"/>
                  <a:cs typeface="Arial" panose="020B0604020202020204" pitchFamily="34" charset="0"/>
                  <a:sym typeface="Libre Franklin"/>
                </a:rPr>
                <a:t>Dec</a:t>
              </a:r>
              <a:endParaRPr lang="en-US" sz="1100" dirty="0">
                <a:solidFill>
                  <a:schemeClr val="accent3"/>
                </a:solidFill>
              </a:endParaRPr>
            </a:p>
          </p:txBody>
        </p:sp>
      </p:grpSp>
      <p:sp>
        <p:nvSpPr>
          <p:cNvPr id="89" name="TextBox 88">
            <a:extLst>
              <a:ext uri="{FF2B5EF4-FFF2-40B4-BE49-F238E27FC236}">
                <a16:creationId xmlns:a16="http://schemas.microsoft.com/office/drawing/2014/main" id="{040AE684-AAA8-E24B-94C5-6231AAB229E7}"/>
              </a:ext>
            </a:extLst>
          </p:cNvPr>
          <p:cNvSpPr txBox="1"/>
          <p:nvPr/>
        </p:nvSpPr>
        <p:spPr>
          <a:xfrm>
            <a:off x="16353306" y="6113380"/>
            <a:ext cx="6809128" cy="307777"/>
          </a:xfrm>
          <a:prstGeom prst="rect">
            <a:avLst/>
          </a:prstGeom>
          <a:noFill/>
        </p:spPr>
        <p:txBody>
          <a:bodyPr wrap="square" rtlCol="0">
            <a:spAutoFit/>
          </a:bodyPr>
          <a:lstStyle/>
          <a:p>
            <a:pPr algn="ctr"/>
            <a:r>
              <a:rPr lang="en-US" b="1" dirty="0">
                <a:solidFill>
                  <a:schemeClr val="bg1"/>
                </a:solidFill>
              </a:rPr>
              <a:t>CY 2022 Median Operating Margin by Month</a:t>
            </a:r>
            <a:endParaRPr lang="en-US" dirty="0">
              <a:solidFill>
                <a:schemeClr val="bg1"/>
              </a:solidFill>
            </a:endParaRPr>
          </a:p>
        </p:txBody>
      </p:sp>
      <p:sp>
        <p:nvSpPr>
          <p:cNvPr id="12" name="Slide Number Placeholder 11">
            <a:extLst>
              <a:ext uri="{FF2B5EF4-FFF2-40B4-BE49-F238E27FC236}">
                <a16:creationId xmlns:a16="http://schemas.microsoft.com/office/drawing/2014/main" id="{93CB1AB6-A349-6519-B1E0-C43B235814CD}"/>
              </a:ext>
            </a:extLst>
          </p:cNvPr>
          <p:cNvSpPr>
            <a:spLocks noGrp="1"/>
          </p:cNvSpPr>
          <p:nvPr>
            <p:ph type="sldNum" sz="quarter" idx="12"/>
          </p:nvPr>
        </p:nvSpPr>
        <p:spPr/>
        <p:txBody>
          <a:bodyPr/>
          <a:lstStyle/>
          <a:p>
            <a:fld id="{17D2B0B5-2A05-45D2-B857-4A82B1953915}" type="slidenum">
              <a:rPr lang="en-US" smtClean="0"/>
              <a:t>3</a:t>
            </a:fld>
            <a:endParaRPr lang="en-US"/>
          </a:p>
        </p:txBody>
      </p:sp>
      <p:sp>
        <p:nvSpPr>
          <p:cNvPr id="3" name="TextBox 2">
            <a:extLst>
              <a:ext uri="{FF2B5EF4-FFF2-40B4-BE49-F238E27FC236}">
                <a16:creationId xmlns:a16="http://schemas.microsoft.com/office/drawing/2014/main" id="{8F66B864-5A12-85DE-34FA-F3BF80AE29A3}"/>
              </a:ext>
            </a:extLst>
          </p:cNvPr>
          <p:cNvSpPr txBox="1"/>
          <p:nvPr/>
        </p:nvSpPr>
        <p:spPr>
          <a:xfrm>
            <a:off x="924915" y="3372865"/>
            <a:ext cx="4561485" cy="5125314"/>
          </a:xfrm>
          <a:prstGeom prst="rect">
            <a:avLst/>
          </a:prstGeom>
          <a:noFill/>
        </p:spPr>
        <p:txBody>
          <a:bodyPr wrap="square" lIns="91440" tIns="45720" rIns="91440" bIns="45720" rtlCol="0" anchor="t">
            <a:spAutoFit/>
          </a:bodyPr>
          <a:lstStyle/>
          <a:p>
            <a:pPr marR="0" lvl="0">
              <a:lnSpc>
                <a:spcPct val="107000"/>
              </a:lnSpc>
              <a:spcBef>
                <a:spcPts val="0"/>
              </a:spcBef>
              <a:spcAft>
                <a:spcPts val="800"/>
              </a:spcAft>
            </a:pPr>
            <a:r>
              <a:rPr lang="en-US" sz="1600" b="1" kern="100" dirty="0">
                <a:solidFill>
                  <a:schemeClr val="accent3">
                    <a:lumMod val="50000"/>
                  </a:schemeClr>
                </a:solidFill>
                <a:effectLst/>
                <a:latin typeface="+mn-lt"/>
                <a:ea typeface="Calibri" panose="020F0502020204030204" pitchFamily="34" charset="0"/>
                <a:cs typeface="Arial" panose="020B0604020202020204" pitchFamily="34" charset="0"/>
              </a:rPr>
              <a:t>Q1 2023 Median Operating Margin </a:t>
            </a:r>
            <a:r>
              <a:rPr lang="en-US" sz="1600" b="1" kern="100" dirty="0">
                <a:effectLst/>
                <a:latin typeface="+mn-lt"/>
                <a:ea typeface="Calibri" panose="020F0502020204030204" pitchFamily="34" charset="0"/>
                <a:cs typeface="Arial" panose="020B0604020202020204" pitchFamily="34" charset="0"/>
              </a:rPr>
              <a:t>saw a slight improvement from the previous quarter</a:t>
            </a:r>
            <a:r>
              <a:rPr lang="en-US" sz="1600" kern="100" dirty="0">
                <a:effectLst/>
                <a:latin typeface="+mn-lt"/>
                <a:ea typeface="Calibri" panose="020F0502020204030204" pitchFamily="34" charset="0"/>
                <a:cs typeface="Arial" panose="020B0604020202020204" pitchFamily="34" charset="0"/>
              </a:rPr>
              <a:t>, increasing by one-half of a percentage point to -2.2%. Q1 2023 marks the fifth consecutive quarter of negative overall operating margins, as Oregon hospitals have lost a total of $414M from operations since </a:t>
            </a:r>
            <a:br>
              <a:rPr lang="en-US" sz="1600" kern="100" dirty="0">
                <a:effectLst/>
                <a:latin typeface="+mn-lt"/>
                <a:ea typeface="Calibri" panose="020F0502020204030204" pitchFamily="34" charset="0"/>
                <a:cs typeface="Arial" panose="020B0604020202020204" pitchFamily="34" charset="0"/>
              </a:rPr>
            </a:br>
            <a:r>
              <a:rPr lang="en-US" sz="1600" kern="100" dirty="0">
                <a:effectLst/>
                <a:latin typeface="+mn-lt"/>
                <a:ea typeface="Calibri" panose="020F0502020204030204" pitchFamily="34" charset="0"/>
                <a:cs typeface="Arial" panose="020B0604020202020204" pitchFamily="34" charset="0"/>
              </a:rPr>
              <a:t>Q1 2022.</a:t>
            </a:r>
          </a:p>
          <a:p>
            <a:pPr>
              <a:lnSpc>
                <a:spcPct val="107000"/>
              </a:lnSpc>
              <a:spcAft>
                <a:spcPts val="800"/>
              </a:spcAft>
            </a:pPr>
            <a:r>
              <a:rPr lang="en-US" sz="1600" kern="100" dirty="0">
                <a:effectLst/>
                <a:latin typeface="+mn-lt"/>
                <a:ea typeface="Calibri"/>
              </a:rPr>
              <a:t>Eight out of </a:t>
            </a:r>
            <a:r>
              <a:rPr lang="en-US" sz="1600" kern="100" dirty="0">
                <a:latin typeface="+mn-lt"/>
                <a:ea typeface="Calibri"/>
              </a:rPr>
              <a:t>12</a:t>
            </a:r>
            <a:r>
              <a:rPr lang="en-US" sz="1600" kern="100" dirty="0">
                <a:effectLst/>
                <a:latin typeface="+mn-lt"/>
                <a:ea typeface="Calibri"/>
              </a:rPr>
              <a:t> hospital systems (operating more than one hospital in the state), and 68% of all Oregon hospitals had negative </a:t>
            </a:r>
            <a:r>
              <a:rPr lang="en-US" sz="1600" kern="100" dirty="0">
                <a:latin typeface="+mn-lt"/>
                <a:ea typeface="Calibri"/>
              </a:rPr>
              <a:t>Median Operating</a:t>
            </a:r>
            <a:r>
              <a:rPr lang="en-US" sz="1600" kern="100" dirty="0">
                <a:effectLst/>
                <a:latin typeface="+mn-lt"/>
                <a:ea typeface="Calibri"/>
              </a:rPr>
              <a:t> Margins in Q1 2023.</a:t>
            </a:r>
          </a:p>
          <a:p>
            <a:pPr marR="0" lvl="0">
              <a:lnSpc>
                <a:spcPct val="107000"/>
              </a:lnSpc>
              <a:spcBef>
                <a:spcPts val="0"/>
              </a:spcBef>
              <a:spcAft>
                <a:spcPts val="800"/>
              </a:spcAft>
            </a:pPr>
            <a:r>
              <a:rPr lang="en-US" sz="1600" b="1" kern="100" dirty="0">
                <a:solidFill>
                  <a:schemeClr val="accent3">
                    <a:lumMod val="50000"/>
                  </a:schemeClr>
                </a:solidFill>
                <a:effectLst/>
                <a:latin typeface="+mn-lt"/>
                <a:ea typeface="Calibri" panose="020F0502020204030204" pitchFamily="34" charset="0"/>
                <a:cs typeface="Arial" panose="020B0604020202020204" pitchFamily="34" charset="0"/>
              </a:rPr>
              <a:t>Median Total Margin</a:t>
            </a:r>
            <a:r>
              <a:rPr lang="en-US" sz="1600" b="1" kern="100" dirty="0">
                <a:effectLst/>
                <a:latin typeface="+mn-lt"/>
                <a:ea typeface="Calibri" panose="020F0502020204030204" pitchFamily="34" charset="0"/>
                <a:cs typeface="Arial" panose="020B0604020202020204" pitchFamily="34" charset="0"/>
              </a:rPr>
              <a:t>, which includes investment income, saw an increase of roughly 2.2 percentage points from the previous quarter</a:t>
            </a:r>
            <a:r>
              <a:rPr lang="en-US" sz="1600" kern="100" dirty="0">
                <a:effectLst/>
                <a:latin typeface="+mn-lt"/>
                <a:ea typeface="Calibri" panose="020F0502020204030204" pitchFamily="34" charset="0"/>
                <a:cs typeface="Arial" panose="020B0604020202020204" pitchFamily="34" charset="0"/>
              </a:rPr>
              <a:t>, pushing this measure into positive territory for the first time since Q1 2022. </a:t>
            </a:r>
          </a:p>
          <a:p>
            <a:endParaRPr lang="en-US" sz="1600" dirty="0">
              <a:latin typeface="+mn-lt"/>
            </a:endParaRPr>
          </a:p>
        </p:txBody>
      </p:sp>
      <p:pic>
        <p:nvPicPr>
          <p:cNvPr id="20" name="Picture 19">
            <a:extLst>
              <a:ext uri="{FF2B5EF4-FFF2-40B4-BE49-F238E27FC236}">
                <a16:creationId xmlns:a16="http://schemas.microsoft.com/office/drawing/2014/main" id="{9542C7E5-B29D-3EE7-A4EB-56A717510A7F}"/>
              </a:ext>
            </a:extLst>
          </p:cNvPr>
          <p:cNvPicPr>
            <a:picLocks noChangeAspect="1"/>
          </p:cNvPicPr>
          <p:nvPr/>
        </p:nvPicPr>
        <p:blipFill>
          <a:blip r:embed="rId4"/>
          <a:stretch>
            <a:fillRect/>
          </a:stretch>
        </p:blipFill>
        <p:spPr>
          <a:xfrm>
            <a:off x="5867400" y="2443727"/>
            <a:ext cx="8564508" cy="5709673"/>
          </a:xfrm>
          <a:prstGeom prst="rect">
            <a:avLst/>
          </a:prstGeom>
        </p:spPr>
      </p:pic>
    </p:spTree>
    <p:extLst>
      <p:ext uri="{BB962C8B-B14F-4D97-AF65-F5344CB8AC3E}">
        <p14:creationId xmlns:p14="http://schemas.microsoft.com/office/powerpoint/2010/main" val="278887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1DD219-05FC-FDB1-C88D-11F1DEDD7F51}"/>
              </a:ext>
            </a:extLst>
          </p:cNvPr>
          <p:cNvSpPr>
            <a:spLocks noGrp="1"/>
          </p:cNvSpPr>
          <p:nvPr>
            <p:ph type="sldNum" sz="quarter" idx="12"/>
          </p:nvPr>
        </p:nvSpPr>
        <p:spPr/>
        <p:txBody>
          <a:bodyPr/>
          <a:lstStyle/>
          <a:p>
            <a:fld id="{17D2B0B5-2A05-45D2-B857-4A82B1953915}" type="slidenum">
              <a:rPr lang="en-US" smtClean="0"/>
              <a:t>4</a:t>
            </a:fld>
            <a:endParaRPr lang="en-US"/>
          </a:p>
        </p:txBody>
      </p:sp>
      <p:cxnSp>
        <p:nvCxnSpPr>
          <p:cNvPr id="3" name="Straight Connector 2">
            <a:extLst>
              <a:ext uri="{FF2B5EF4-FFF2-40B4-BE49-F238E27FC236}">
                <a16:creationId xmlns:a16="http://schemas.microsoft.com/office/drawing/2014/main" id="{54AA9BFB-B81F-F212-A8CF-A631A5DE649F}"/>
              </a:ext>
            </a:extLst>
          </p:cNvPr>
          <p:cNvCxnSpPr>
            <a:cxnSpLocks/>
          </p:cNvCxnSpPr>
          <p:nvPr/>
        </p:nvCxnSpPr>
        <p:spPr>
          <a:xfrm>
            <a:off x="3276600" y="3576468"/>
            <a:ext cx="47244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4" name="Rectangle: Rounded Corners 58">
            <a:extLst>
              <a:ext uri="{FF2B5EF4-FFF2-40B4-BE49-F238E27FC236}">
                <a16:creationId xmlns:a16="http://schemas.microsoft.com/office/drawing/2014/main" id="{124C6E0A-E42B-CCB2-C943-D2E780324DFB}"/>
              </a:ext>
            </a:extLst>
          </p:cNvPr>
          <p:cNvSpPr/>
          <p:nvPr/>
        </p:nvSpPr>
        <p:spPr>
          <a:xfrm>
            <a:off x="5711395" y="929596"/>
            <a:ext cx="8919005" cy="5827606"/>
          </a:xfrm>
          <a:prstGeom prst="roundRect">
            <a:avLst>
              <a:gd name="adj" fmla="val 32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5">
            <a:extLst>
              <a:ext uri="{FF2B5EF4-FFF2-40B4-BE49-F238E27FC236}">
                <a16:creationId xmlns:a16="http://schemas.microsoft.com/office/drawing/2014/main" id="{2C5A0C18-5F73-58B0-445A-0990148813DC}"/>
              </a:ext>
            </a:extLst>
          </p:cNvPr>
          <p:cNvSpPr txBox="1">
            <a:spLocks/>
          </p:cNvSpPr>
          <p:nvPr/>
        </p:nvSpPr>
        <p:spPr>
          <a:xfrm>
            <a:off x="921663" y="3271669"/>
            <a:ext cx="5631538" cy="457199"/>
          </a:xfrm>
          <a:prstGeom prst="rect">
            <a:avLst/>
          </a:prstGeom>
        </p:spPr>
        <p:txBody>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a:buNone/>
              <a:tabLst/>
              <a:defRPr/>
            </a:pPr>
            <a:r>
              <a:rPr lang="en-US" sz="2600" b="1" kern="0" dirty="0">
                <a:solidFill>
                  <a:schemeClr val="tx2"/>
                </a:solidFill>
                <a:latin typeface="Arial"/>
                <a:cs typeface="Arial"/>
              </a:rPr>
              <a:t>DRG vs Rural</a:t>
            </a:r>
            <a:endParaRPr lang="en-US" sz="2600" b="1" dirty="0">
              <a:solidFill>
                <a:schemeClr val="tx2"/>
              </a:solidFill>
            </a:endParaRPr>
          </a:p>
        </p:txBody>
      </p:sp>
      <p:sp>
        <p:nvSpPr>
          <p:cNvPr id="6" name="TextBox 5">
            <a:extLst>
              <a:ext uri="{FF2B5EF4-FFF2-40B4-BE49-F238E27FC236}">
                <a16:creationId xmlns:a16="http://schemas.microsoft.com/office/drawing/2014/main" id="{2FF0598B-47DE-899D-9C65-3781FF1F21F6}"/>
              </a:ext>
            </a:extLst>
          </p:cNvPr>
          <p:cNvSpPr txBox="1"/>
          <p:nvPr/>
        </p:nvSpPr>
        <p:spPr>
          <a:xfrm>
            <a:off x="921663" y="4196519"/>
            <a:ext cx="4366887" cy="4906151"/>
          </a:xfrm>
          <a:prstGeom prst="rect">
            <a:avLst/>
          </a:prstGeom>
          <a:noFill/>
        </p:spPr>
        <p:txBody>
          <a:bodyPr wrap="square" lIns="91440" tIns="45720" rIns="91440" bIns="45720" rtlCol="0" anchor="t">
            <a:spAutoFit/>
          </a:bodyPr>
          <a:lstStyle/>
          <a:p>
            <a:pPr marR="0" lvl="0">
              <a:lnSpc>
                <a:spcPct val="107000"/>
              </a:lnSpc>
              <a:spcBef>
                <a:spcPts val="0"/>
              </a:spcBef>
              <a:spcAft>
                <a:spcPts val="800"/>
              </a:spcAft>
            </a:pPr>
            <a:r>
              <a:rPr lang="en-US" sz="1600" kern="100" dirty="0">
                <a:solidFill>
                  <a:schemeClr val="tx1"/>
                </a:solidFill>
                <a:effectLst/>
                <a:latin typeface="+mj-lt"/>
                <a:ea typeface="Calibri"/>
                <a:cs typeface="Times New Roman"/>
              </a:rPr>
              <a:t>While both categories posted negative margins, </a:t>
            </a:r>
            <a:r>
              <a:rPr lang="en-US" sz="1600" b="1" kern="100" dirty="0">
                <a:solidFill>
                  <a:schemeClr val="accent3">
                    <a:lumMod val="50000"/>
                  </a:schemeClr>
                </a:solidFill>
                <a:effectLst/>
                <a:latin typeface="+mj-lt"/>
                <a:ea typeface="Calibri"/>
                <a:cs typeface="Times New Roman"/>
              </a:rPr>
              <a:t>Q1 2023 Operating Margins for DRG hospitals </a:t>
            </a:r>
            <a:r>
              <a:rPr lang="en-US" sz="1600" kern="100" dirty="0">
                <a:effectLst/>
                <a:latin typeface="+mj-lt"/>
                <a:ea typeface="Calibri"/>
                <a:cs typeface="Times New Roman"/>
              </a:rPr>
              <a:t>rose above their rural counterparts for the first time since the pre-pandemic era, with </a:t>
            </a:r>
            <a:r>
              <a:rPr lang="en-US" sz="1600" b="1" kern="100" dirty="0">
                <a:effectLst/>
                <a:latin typeface="+mj-lt"/>
                <a:ea typeface="Calibri"/>
                <a:cs typeface="Times New Roman"/>
              </a:rPr>
              <a:t>Median Operating Margin for DRGs at -</a:t>
            </a:r>
            <a:r>
              <a:rPr lang="en-US" sz="1600" b="1" kern="100" dirty="0">
                <a:latin typeface="+mj-lt"/>
                <a:ea typeface="Calibri"/>
                <a:cs typeface="Times New Roman"/>
              </a:rPr>
              <a:t>2</a:t>
            </a:r>
            <a:r>
              <a:rPr lang="en-US" sz="1600" b="1" kern="100" dirty="0">
                <a:effectLst/>
                <a:latin typeface="+mj-lt"/>
                <a:ea typeface="Calibri"/>
                <a:cs typeface="Times New Roman"/>
              </a:rPr>
              <a:t>% </a:t>
            </a:r>
            <a:r>
              <a:rPr lang="en-US" sz="1600" kern="100" dirty="0">
                <a:effectLst/>
                <a:latin typeface="+mj-lt"/>
                <a:ea typeface="Calibri"/>
                <a:cs typeface="Times New Roman"/>
              </a:rPr>
              <a:t>and </a:t>
            </a:r>
            <a:r>
              <a:rPr lang="en-US" sz="1600" b="1" kern="100" dirty="0" err="1">
                <a:latin typeface="+mj-lt"/>
                <a:ea typeface="Calibri"/>
                <a:cs typeface="Times New Roman"/>
              </a:rPr>
              <a:t>rurals</a:t>
            </a:r>
            <a:r>
              <a:rPr lang="en-US" sz="1600" b="1" kern="100" dirty="0">
                <a:effectLst/>
                <a:latin typeface="+mj-lt"/>
                <a:ea typeface="Calibri"/>
                <a:cs typeface="Times New Roman"/>
              </a:rPr>
              <a:t> at -2.2%.</a:t>
            </a:r>
          </a:p>
          <a:p>
            <a:pPr marR="0" lvl="0">
              <a:lnSpc>
                <a:spcPct val="107000"/>
              </a:lnSpc>
              <a:spcBef>
                <a:spcPts val="0"/>
              </a:spcBef>
              <a:spcAft>
                <a:spcPts val="800"/>
              </a:spcAft>
            </a:pPr>
            <a:endParaRPr lang="en-US" sz="1600" b="1" kern="100" dirty="0">
              <a:latin typeface="+mj-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600" b="1" kern="100" dirty="0">
              <a:effectLst/>
              <a:latin typeface="+mj-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600" b="1" kern="100" dirty="0">
              <a:latin typeface="+mj-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600" b="1" kern="100" dirty="0">
              <a:effectLst/>
              <a:latin typeface="+mj-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600" b="1" kern="100" dirty="0">
                <a:solidFill>
                  <a:schemeClr val="accent3">
                    <a:lumMod val="50000"/>
                  </a:schemeClr>
                </a:solidFill>
                <a:effectLst/>
                <a:latin typeface="+mj-lt"/>
                <a:ea typeface="Calibri"/>
                <a:cs typeface="Times New Roman"/>
              </a:rPr>
              <a:t>While Median Total Margin for DRGs and </a:t>
            </a:r>
            <a:r>
              <a:rPr lang="en-US" sz="1600" b="1" kern="100" dirty="0" err="1">
                <a:solidFill>
                  <a:schemeClr val="accent3">
                    <a:lumMod val="50000"/>
                  </a:schemeClr>
                </a:solidFill>
                <a:latin typeface="+mj-lt"/>
                <a:ea typeface="Calibri"/>
                <a:cs typeface="Times New Roman"/>
              </a:rPr>
              <a:t>rurals</a:t>
            </a:r>
            <a:r>
              <a:rPr lang="en-US" sz="1600" kern="100" dirty="0">
                <a:effectLst/>
                <a:latin typeface="+mj-lt"/>
                <a:ea typeface="Calibri"/>
                <a:cs typeface="Times New Roman"/>
              </a:rPr>
              <a:t> both hovered around </a:t>
            </a:r>
            <a:r>
              <a:rPr lang="en-US" sz="1600" b="1" kern="100" dirty="0">
                <a:effectLst/>
                <a:latin typeface="+mj-lt"/>
                <a:ea typeface="Calibri"/>
                <a:cs typeface="Times New Roman"/>
              </a:rPr>
              <a:t>1.2% for Q1 2023</a:t>
            </a:r>
            <a:r>
              <a:rPr lang="en-US" sz="1600" kern="100" dirty="0">
                <a:effectLst/>
                <a:latin typeface="+mj-lt"/>
                <a:ea typeface="Calibri"/>
                <a:cs typeface="Times New Roman"/>
              </a:rPr>
              <a:t>, nearly 62% of all DRG hospitals and 73% of all </a:t>
            </a:r>
            <a:r>
              <a:rPr lang="en-US" sz="1600" kern="100" dirty="0">
                <a:latin typeface="+mj-lt"/>
                <a:ea typeface="Calibri"/>
                <a:cs typeface="Times New Roman"/>
              </a:rPr>
              <a:t>rural</a:t>
            </a:r>
            <a:r>
              <a:rPr lang="en-US" sz="1600" kern="100" dirty="0">
                <a:effectLst/>
                <a:latin typeface="+mj-lt"/>
                <a:ea typeface="Calibri"/>
                <a:cs typeface="Times New Roman"/>
              </a:rPr>
              <a:t> hospitals had negative </a:t>
            </a:r>
            <a:r>
              <a:rPr lang="en-US" sz="1600" kern="100" dirty="0">
                <a:latin typeface="+mj-lt"/>
                <a:ea typeface="Calibri"/>
                <a:cs typeface="Times New Roman"/>
              </a:rPr>
              <a:t>operating</a:t>
            </a:r>
            <a:r>
              <a:rPr lang="en-US" sz="1600" kern="100" dirty="0">
                <a:effectLst/>
                <a:latin typeface="+mj-lt"/>
                <a:ea typeface="Calibri"/>
                <a:cs typeface="Times New Roman"/>
              </a:rPr>
              <a:t> </a:t>
            </a:r>
            <a:r>
              <a:rPr lang="en-US" sz="1600" kern="100" dirty="0">
                <a:latin typeface="+mj-lt"/>
                <a:ea typeface="Calibri"/>
                <a:cs typeface="Times New Roman"/>
              </a:rPr>
              <a:t>margins</a:t>
            </a:r>
            <a:r>
              <a:rPr lang="en-US" sz="1600" kern="100" dirty="0">
                <a:effectLst/>
                <a:latin typeface="+mj-lt"/>
                <a:ea typeface="Calibri"/>
                <a:cs typeface="Times New Roman"/>
              </a:rPr>
              <a:t> in Q1 2023.</a:t>
            </a:r>
          </a:p>
          <a:p>
            <a:endParaRPr lang="en-US" sz="1600" dirty="0">
              <a:latin typeface="+mj-lt"/>
            </a:endParaRPr>
          </a:p>
        </p:txBody>
      </p:sp>
      <p:pic>
        <p:nvPicPr>
          <p:cNvPr id="7" name="Picture 6">
            <a:extLst>
              <a:ext uri="{FF2B5EF4-FFF2-40B4-BE49-F238E27FC236}">
                <a16:creationId xmlns:a16="http://schemas.microsoft.com/office/drawing/2014/main" id="{87F6CFD2-AF54-272D-2B3B-A836E678A093}"/>
              </a:ext>
            </a:extLst>
          </p:cNvPr>
          <p:cNvPicPr>
            <a:picLocks noChangeAspect="1"/>
          </p:cNvPicPr>
          <p:nvPr/>
        </p:nvPicPr>
        <p:blipFill>
          <a:blip r:embed="rId2"/>
          <a:stretch>
            <a:fillRect/>
          </a:stretch>
        </p:blipFill>
        <p:spPr>
          <a:xfrm>
            <a:off x="5867400" y="914400"/>
            <a:ext cx="8564508" cy="5709672"/>
          </a:xfrm>
          <a:prstGeom prst="rect">
            <a:avLst/>
          </a:prstGeom>
        </p:spPr>
      </p:pic>
      <p:sp>
        <p:nvSpPr>
          <p:cNvPr id="11" name="Rectangle: Rounded Corners 62">
            <a:extLst>
              <a:ext uri="{FF2B5EF4-FFF2-40B4-BE49-F238E27FC236}">
                <a16:creationId xmlns:a16="http://schemas.microsoft.com/office/drawing/2014/main" id="{9940297D-8B7A-59F0-D057-D5134F918D64}"/>
              </a:ext>
            </a:extLst>
          </p:cNvPr>
          <p:cNvSpPr/>
          <p:nvPr/>
        </p:nvSpPr>
        <p:spPr>
          <a:xfrm>
            <a:off x="5711395" y="6934200"/>
            <a:ext cx="8919005" cy="1986525"/>
          </a:xfrm>
          <a:prstGeom prst="roundRect">
            <a:avLst>
              <a:gd name="adj" fmla="val 57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B639A37-657F-BE7A-536E-6CC94738F4D3}"/>
              </a:ext>
            </a:extLst>
          </p:cNvPr>
          <p:cNvSpPr txBox="1"/>
          <p:nvPr/>
        </p:nvSpPr>
        <p:spPr>
          <a:xfrm>
            <a:off x="6629400" y="7209655"/>
            <a:ext cx="6809127" cy="369332"/>
          </a:xfrm>
          <a:prstGeom prst="rect">
            <a:avLst/>
          </a:prstGeom>
          <a:noFill/>
        </p:spPr>
        <p:txBody>
          <a:bodyPr wrap="square" lIns="91440" tIns="45720" rIns="91440" bIns="45720" rtlCol="0" anchor="t">
            <a:spAutoFit/>
          </a:bodyPr>
          <a:lstStyle/>
          <a:p>
            <a:pPr algn="ctr"/>
            <a:r>
              <a:rPr lang="en-US" sz="1800" b="1" dirty="0">
                <a:solidFill>
                  <a:schemeClr val="bg1"/>
                </a:solidFill>
              </a:rPr>
              <a:t>Negative Operating Margins in Q1 2023 for:</a:t>
            </a:r>
          </a:p>
        </p:txBody>
      </p:sp>
      <p:graphicFrame>
        <p:nvGraphicFramePr>
          <p:cNvPr id="13" name="Chart 12">
            <a:extLst>
              <a:ext uri="{FF2B5EF4-FFF2-40B4-BE49-F238E27FC236}">
                <a16:creationId xmlns:a16="http://schemas.microsoft.com/office/drawing/2014/main" id="{A50C052A-DC9A-6554-7675-08D1A9A72BA2}"/>
              </a:ext>
            </a:extLst>
          </p:cNvPr>
          <p:cNvGraphicFramePr/>
          <p:nvPr>
            <p:extLst>
              <p:ext uri="{D42A27DB-BD31-4B8C-83A1-F6EECF244321}">
                <p14:modId xmlns:p14="http://schemas.microsoft.com/office/powerpoint/2010/main" val="1257169403"/>
              </p:ext>
            </p:extLst>
          </p:nvPr>
        </p:nvGraphicFramePr>
        <p:xfrm>
          <a:off x="7027207" y="7579886"/>
          <a:ext cx="1795359" cy="119690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AD52A6A9-007A-46B8-16B4-362B18ED4CB4}"/>
              </a:ext>
            </a:extLst>
          </p:cNvPr>
          <p:cNvSpPr txBox="1"/>
          <p:nvPr/>
        </p:nvSpPr>
        <p:spPr>
          <a:xfrm>
            <a:off x="8446405" y="7991817"/>
            <a:ext cx="1820710" cy="523220"/>
          </a:xfrm>
          <a:prstGeom prst="rect">
            <a:avLst/>
          </a:prstGeom>
          <a:noFill/>
        </p:spPr>
        <p:txBody>
          <a:bodyPr wrap="square" lIns="91440" tIns="45720" rIns="91440" bIns="45720" rtlCol="0" anchor="t">
            <a:spAutoFit/>
          </a:bodyPr>
          <a:lstStyle/>
          <a:p>
            <a:r>
              <a:rPr lang="en-US" b="1" dirty="0">
                <a:solidFill>
                  <a:schemeClr val="bg1"/>
                </a:solidFill>
              </a:rPr>
              <a:t>Nearly 62% </a:t>
            </a:r>
            <a:r>
              <a:rPr lang="en-US" dirty="0">
                <a:solidFill>
                  <a:schemeClr val="bg1"/>
                </a:solidFill>
              </a:rPr>
              <a:t>of all </a:t>
            </a:r>
            <a:br>
              <a:rPr lang="en-US" dirty="0">
                <a:solidFill>
                  <a:schemeClr val="bg1"/>
                </a:solidFill>
              </a:rPr>
            </a:br>
            <a:r>
              <a:rPr lang="en-US" dirty="0">
                <a:solidFill>
                  <a:schemeClr val="bg1"/>
                </a:solidFill>
              </a:rPr>
              <a:t>DRG hospitals</a:t>
            </a:r>
          </a:p>
        </p:txBody>
      </p:sp>
      <p:graphicFrame>
        <p:nvGraphicFramePr>
          <p:cNvPr id="15" name="Chart 14">
            <a:extLst>
              <a:ext uri="{FF2B5EF4-FFF2-40B4-BE49-F238E27FC236}">
                <a16:creationId xmlns:a16="http://schemas.microsoft.com/office/drawing/2014/main" id="{3D96972B-7765-9046-8934-29C6342556C5}"/>
              </a:ext>
            </a:extLst>
          </p:cNvPr>
          <p:cNvGraphicFramePr/>
          <p:nvPr>
            <p:extLst>
              <p:ext uri="{D42A27DB-BD31-4B8C-83A1-F6EECF244321}">
                <p14:modId xmlns:p14="http://schemas.microsoft.com/office/powerpoint/2010/main" val="812780389"/>
              </p:ext>
            </p:extLst>
          </p:nvPr>
        </p:nvGraphicFramePr>
        <p:xfrm>
          <a:off x="10037987" y="7578935"/>
          <a:ext cx="1795359" cy="119690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95781161-9B5F-1D8B-5876-7C5E585DC02F}"/>
              </a:ext>
            </a:extLst>
          </p:cNvPr>
          <p:cNvSpPr txBox="1"/>
          <p:nvPr/>
        </p:nvSpPr>
        <p:spPr>
          <a:xfrm>
            <a:off x="11525856" y="7976366"/>
            <a:ext cx="1684200" cy="523220"/>
          </a:xfrm>
          <a:prstGeom prst="rect">
            <a:avLst/>
          </a:prstGeom>
          <a:noFill/>
        </p:spPr>
        <p:txBody>
          <a:bodyPr wrap="square" lIns="91440" tIns="45720" rIns="91440" bIns="45720" rtlCol="0" anchor="t">
            <a:spAutoFit/>
          </a:bodyPr>
          <a:lstStyle/>
          <a:p>
            <a:r>
              <a:rPr lang="en-US" b="1" dirty="0">
                <a:solidFill>
                  <a:schemeClr val="bg1"/>
                </a:solidFill>
              </a:rPr>
              <a:t>Nearly 73% </a:t>
            </a:r>
            <a:r>
              <a:rPr lang="en-US" dirty="0">
                <a:solidFill>
                  <a:schemeClr val="bg1"/>
                </a:solidFill>
              </a:rPr>
              <a:t>of all </a:t>
            </a:r>
            <a:r>
              <a:rPr lang="en-US" b="1" dirty="0">
                <a:solidFill>
                  <a:schemeClr val="bg1"/>
                </a:solidFill>
              </a:rPr>
              <a:t>Rural</a:t>
            </a:r>
            <a:r>
              <a:rPr lang="en-US" dirty="0">
                <a:solidFill>
                  <a:schemeClr val="bg1"/>
                </a:solidFill>
              </a:rPr>
              <a:t> hospitals</a:t>
            </a:r>
          </a:p>
        </p:txBody>
      </p:sp>
    </p:spTree>
    <p:extLst>
      <p:ext uri="{BB962C8B-B14F-4D97-AF65-F5344CB8AC3E}">
        <p14:creationId xmlns:p14="http://schemas.microsoft.com/office/powerpoint/2010/main" val="224645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7D1FA901-EB83-770C-E47C-57D8A38C14D5}"/>
              </a:ext>
            </a:extLst>
          </p:cNvPr>
          <p:cNvCxnSpPr>
            <a:cxnSpLocks/>
          </p:cNvCxnSpPr>
          <p:nvPr/>
        </p:nvCxnSpPr>
        <p:spPr>
          <a:xfrm>
            <a:off x="5095592" y="3200400"/>
            <a:ext cx="3505200" cy="0"/>
          </a:xfrm>
          <a:prstGeom prst="line">
            <a:avLst/>
          </a:prstGeom>
          <a:ln w="28575">
            <a:solidFill>
              <a:schemeClr val="accent1"/>
            </a:solidFill>
            <a:prstDash val="solid"/>
          </a:ln>
        </p:spPr>
        <p:style>
          <a:lnRef idx="1">
            <a:schemeClr val="accent6"/>
          </a:lnRef>
          <a:fillRef idx="0">
            <a:schemeClr val="accent6"/>
          </a:fillRef>
          <a:effectRef idx="0">
            <a:schemeClr val="accent6"/>
          </a:effectRef>
          <a:fontRef idx="minor">
            <a:schemeClr val="tx1"/>
          </a:fontRef>
        </p:style>
      </p:cxnSp>
      <p:sp>
        <p:nvSpPr>
          <p:cNvPr id="63" name="Rectangle: Rounded Corners 62">
            <a:extLst>
              <a:ext uri="{FF2B5EF4-FFF2-40B4-BE49-F238E27FC236}">
                <a16:creationId xmlns:a16="http://schemas.microsoft.com/office/drawing/2014/main" id="{BBCB1BD2-0D33-DB8F-05CC-37B6DF2D4792}"/>
              </a:ext>
            </a:extLst>
          </p:cNvPr>
          <p:cNvSpPr/>
          <p:nvPr/>
        </p:nvSpPr>
        <p:spPr>
          <a:xfrm>
            <a:off x="5715000" y="1143000"/>
            <a:ext cx="8908139" cy="6710510"/>
          </a:xfrm>
          <a:prstGeom prst="roundRect">
            <a:avLst>
              <a:gd name="adj" fmla="val 32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Chart 14">
            <a:extLst>
              <a:ext uri="{FF2B5EF4-FFF2-40B4-BE49-F238E27FC236}">
                <a16:creationId xmlns:a16="http://schemas.microsoft.com/office/drawing/2014/main" id="{AA3B86C3-331B-6C1B-0BE9-AE885F4A56E8}"/>
              </a:ext>
            </a:extLst>
          </p:cNvPr>
          <p:cNvGraphicFramePr/>
          <p:nvPr>
            <p:extLst>
              <p:ext uri="{D42A27DB-BD31-4B8C-83A1-F6EECF244321}">
                <p14:modId xmlns:p14="http://schemas.microsoft.com/office/powerpoint/2010/main" val="2022646498"/>
              </p:ext>
            </p:extLst>
          </p:nvPr>
        </p:nvGraphicFramePr>
        <p:xfrm>
          <a:off x="16067445" y="1093191"/>
          <a:ext cx="6147831" cy="4953001"/>
        </p:xfrm>
        <a:graphic>
          <a:graphicData uri="http://schemas.openxmlformats.org/drawingml/2006/chart">
            <c:chart xmlns:c="http://schemas.openxmlformats.org/drawingml/2006/chart" xmlns:r="http://schemas.openxmlformats.org/officeDocument/2006/relationships" r:id="rId2"/>
          </a:graphicData>
        </a:graphic>
      </p:graphicFrame>
      <p:sp>
        <p:nvSpPr>
          <p:cNvPr id="53" name="Title 3">
            <a:extLst>
              <a:ext uri="{FF2B5EF4-FFF2-40B4-BE49-F238E27FC236}">
                <a16:creationId xmlns:a16="http://schemas.microsoft.com/office/drawing/2014/main" id="{92349754-D55B-8800-CF40-6161A3886A6F}"/>
              </a:ext>
            </a:extLst>
          </p:cNvPr>
          <p:cNvSpPr txBox="1">
            <a:spLocks/>
          </p:cNvSpPr>
          <p:nvPr/>
        </p:nvSpPr>
        <p:spPr>
          <a:xfrm>
            <a:off x="891871" y="1371600"/>
            <a:ext cx="5661329" cy="1019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00" baseline="0">
                <a:solidFill>
                  <a:schemeClr val="tx2"/>
                </a:solidFill>
                <a:latin typeface="+mj-lt"/>
                <a:ea typeface="+mj-ea"/>
                <a:cs typeface="+mj-cs"/>
              </a:defRPr>
            </a:lvl1pPr>
          </a:lstStyle>
          <a:p>
            <a:pPr>
              <a:buClrTx/>
              <a:buFontTx/>
            </a:pPr>
            <a:r>
              <a:rPr lang="en-US" dirty="0">
                <a:solidFill>
                  <a:schemeClr val="accent1"/>
                </a:solidFill>
              </a:rPr>
              <a:t>Revenue </a:t>
            </a:r>
            <a:br>
              <a:rPr lang="en-US" dirty="0">
                <a:solidFill>
                  <a:schemeClr val="accent1"/>
                </a:solidFill>
              </a:rPr>
            </a:br>
            <a:r>
              <a:rPr lang="en-US" dirty="0">
                <a:solidFill>
                  <a:schemeClr val="accent1"/>
                </a:solidFill>
              </a:rPr>
              <a:t>and Expense</a:t>
            </a:r>
          </a:p>
        </p:txBody>
      </p:sp>
      <p:sp>
        <p:nvSpPr>
          <p:cNvPr id="64" name="Content Placeholder 5">
            <a:extLst>
              <a:ext uri="{FF2B5EF4-FFF2-40B4-BE49-F238E27FC236}">
                <a16:creationId xmlns:a16="http://schemas.microsoft.com/office/drawing/2014/main" id="{301AF1AF-F401-0C2C-DAC5-0E2C286B1830}"/>
              </a:ext>
            </a:extLst>
          </p:cNvPr>
          <p:cNvSpPr txBox="1">
            <a:spLocks/>
          </p:cNvSpPr>
          <p:nvPr/>
        </p:nvSpPr>
        <p:spPr>
          <a:xfrm>
            <a:off x="921662" y="2895600"/>
            <a:ext cx="4173930" cy="4980274"/>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schemeClr val="tx2"/>
                </a:solidFill>
                <a:effectLst/>
                <a:uLnTx/>
                <a:uFillTx/>
                <a:latin typeface="Arial"/>
                <a:cs typeface="Arial"/>
                <a:sym typeface="Arial"/>
              </a:rPr>
              <a:t>Revenue vs. Expense chart</a:t>
            </a:r>
          </a:p>
          <a:p>
            <a:pPr marL="0" marR="0" lvl="0" indent="0">
              <a:lnSpc>
                <a:spcPct val="107000"/>
              </a:lnSpc>
              <a:spcBef>
                <a:spcPts val="0"/>
              </a:spcBef>
              <a:spcAft>
                <a:spcPts val="0"/>
              </a:spcAft>
              <a:buNone/>
            </a:pPr>
            <a:endParaRPr lang="en-US" sz="1600" b="1" kern="100" dirty="0">
              <a:solidFill>
                <a:schemeClr val="accent3">
                  <a:lumMod val="50000"/>
                </a:schemeClr>
              </a:solidFill>
              <a:effectLst/>
              <a:latin typeface="+mj-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600" b="1" kern="100" dirty="0">
                <a:solidFill>
                  <a:schemeClr val="accent3">
                    <a:lumMod val="50000"/>
                  </a:schemeClr>
                </a:solidFill>
                <a:effectLst/>
                <a:latin typeface="+mj-lt"/>
                <a:ea typeface="Calibri" panose="020F0502020204030204" pitchFamily="34" charset="0"/>
                <a:cs typeface="Times New Roman" panose="02020603050405020304" pitchFamily="18" charset="0"/>
              </a:rPr>
              <a:t>Q1 2023 </a:t>
            </a:r>
            <a:r>
              <a:rPr lang="en-US" sz="1600" kern="100" dirty="0">
                <a:effectLst/>
                <a:latin typeface="+mj-lt"/>
                <a:ea typeface="Calibri" panose="020F0502020204030204" pitchFamily="34" charset="0"/>
                <a:cs typeface="Times New Roman" panose="02020603050405020304" pitchFamily="18" charset="0"/>
              </a:rPr>
              <a:t>marks the first quarter where Total Operating Expense saw a decrease from the previous quarter since Q2 2020. While expenses saw a decrease, Total Operating Revenue and Net Patient Revenue both saw small </a:t>
            </a:r>
            <a:r>
              <a:rPr lang="en-US" sz="1600" b="1" kern="100" dirty="0">
                <a:effectLst/>
                <a:latin typeface="+mj-lt"/>
                <a:ea typeface="Calibri" panose="020F0502020204030204" pitchFamily="34" charset="0"/>
                <a:cs typeface="Times New Roman" panose="02020603050405020304" pitchFamily="18" charset="0"/>
              </a:rPr>
              <a:t>increases from the previous quarter at 0.5% and 1.3%, </a:t>
            </a:r>
            <a:r>
              <a:rPr lang="en-US" sz="1600" kern="100" dirty="0">
                <a:effectLst/>
                <a:latin typeface="+mj-lt"/>
                <a:ea typeface="Calibri" panose="020F0502020204030204" pitchFamily="34" charset="0"/>
                <a:cs typeface="Times New Roman" panose="02020603050405020304" pitchFamily="18" charset="0"/>
              </a:rPr>
              <a:t>respectively. </a:t>
            </a:r>
            <a:br>
              <a:rPr lang="en-US" sz="1600" kern="100" dirty="0">
                <a:effectLst/>
                <a:latin typeface="+mj-lt"/>
                <a:ea typeface="Calibri" panose="020F0502020204030204" pitchFamily="34" charset="0"/>
                <a:cs typeface="Times New Roman" panose="02020603050405020304" pitchFamily="18" charset="0"/>
              </a:rPr>
            </a:br>
            <a:endParaRPr lang="en-US" sz="1600" kern="100" dirty="0">
              <a:effectLst/>
              <a:latin typeface="+mj-lt"/>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600" kern="100" dirty="0">
                <a:effectLst/>
                <a:latin typeface="+mj-lt"/>
                <a:ea typeface="Calibri"/>
                <a:cs typeface="Times New Roman"/>
              </a:rPr>
              <a:t>Although the gap between revenue and expenses has narrowed, it has now </a:t>
            </a:r>
            <a:r>
              <a:rPr lang="en-US" sz="1600" b="1" kern="100" dirty="0">
                <a:effectLst/>
                <a:latin typeface="+mj-lt"/>
                <a:ea typeface="Calibri"/>
                <a:cs typeface="Times New Roman"/>
              </a:rPr>
              <a:t>been </a:t>
            </a:r>
            <a:r>
              <a:rPr lang="en-US" sz="1600" b="1" kern="100" dirty="0">
                <a:latin typeface="+mj-lt"/>
                <a:ea typeface="Calibri"/>
                <a:cs typeface="Times New Roman"/>
              </a:rPr>
              <a:t>10</a:t>
            </a:r>
            <a:r>
              <a:rPr lang="en-US" sz="1600" b="1" kern="100" dirty="0">
                <a:effectLst/>
                <a:latin typeface="+mj-lt"/>
                <a:ea typeface="Calibri"/>
                <a:cs typeface="Times New Roman"/>
              </a:rPr>
              <a:t> consecutive quarters since </a:t>
            </a:r>
            <a:r>
              <a:rPr lang="en-US" sz="1600" b="1" kern="100" dirty="0">
                <a:latin typeface="+mj-lt"/>
                <a:ea typeface="Calibri"/>
                <a:cs typeface="Times New Roman"/>
              </a:rPr>
              <a:t>Net Patient Revenue</a:t>
            </a:r>
            <a:r>
              <a:rPr lang="en-US" sz="1600" b="1" kern="100" dirty="0">
                <a:effectLst/>
                <a:latin typeface="+mj-lt"/>
                <a:ea typeface="Calibri"/>
                <a:cs typeface="Times New Roman"/>
              </a:rPr>
              <a:t> was above </a:t>
            </a:r>
            <a:r>
              <a:rPr lang="en-US" sz="1600" b="1" kern="100" dirty="0">
                <a:latin typeface="+mj-lt"/>
                <a:ea typeface="Calibri"/>
                <a:cs typeface="Times New Roman"/>
              </a:rPr>
              <a:t>Total Operating Expenses</a:t>
            </a:r>
            <a:r>
              <a:rPr lang="en-US" sz="1600" kern="100" dirty="0">
                <a:effectLst/>
                <a:latin typeface="+mj-lt"/>
                <a:ea typeface="Calibri"/>
                <a:cs typeface="Times New Roman"/>
              </a:rPr>
              <a:t> and hospitals were able to cover their expense obligations through their core patient care mission activities.</a:t>
            </a:r>
          </a:p>
          <a:p>
            <a:pPr marL="0" indent="0">
              <a:buNone/>
            </a:pPr>
            <a:endParaRPr lang="en-US" sz="1600" dirty="0">
              <a:latin typeface="+mj-lt"/>
            </a:endParaRPr>
          </a:p>
          <a:p>
            <a:pPr marL="0" indent="0">
              <a:lnSpc>
                <a:spcPct val="114000"/>
              </a:lnSpc>
              <a:buClrTx/>
              <a:buNone/>
            </a:pPr>
            <a:endParaRPr lang="en-US" sz="1400" b="1" dirty="0"/>
          </a:p>
        </p:txBody>
      </p:sp>
      <p:sp>
        <p:nvSpPr>
          <p:cNvPr id="57" name="TextBox 56">
            <a:extLst>
              <a:ext uri="{FF2B5EF4-FFF2-40B4-BE49-F238E27FC236}">
                <a16:creationId xmlns:a16="http://schemas.microsoft.com/office/drawing/2014/main" id="{0EF94B69-D46B-71E7-6863-C2B17B4D4EE7}"/>
              </a:ext>
            </a:extLst>
          </p:cNvPr>
          <p:cNvSpPr txBox="1"/>
          <p:nvPr/>
        </p:nvSpPr>
        <p:spPr>
          <a:xfrm>
            <a:off x="16897314" y="1907050"/>
            <a:ext cx="865562" cy="338554"/>
          </a:xfrm>
          <a:prstGeom prst="rect">
            <a:avLst/>
          </a:prstGeom>
          <a:noFill/>
        </p:spPr>
        <p:txBody>
          <a:bodyPr wrap="square">
            <a:spAutoFit/>
          </a:bodyPr>
          <a:lstStyle/>
          <a:p>
            <a:pPr algn="ctr"/>
            <a:r>
              <a:rPr lang="en-US" sz="1600" b="1" dirty="0">
                <a:solidFill>
                  <a:schemeClr val="accent4">
                    <a:lumMod val="40000"/>
                    <a:lumOff val="60000"/>
                  </a:schemeClr>
                </a:solidFill>
                <a:latin typeface="Arial" panose="020B0604020202020204" pitchFamily="34" charset="0"/>
                <a:ea typeface="Libre Franklin"/>
                <a:cs typeface="Arial" panose="020B0604020202020204" pitchFamily="34" charset="0"/>
                <a:sym typeface="Libre Franklin"/>
              </a:rPr>
              <a:t>$4.51B</a:t>
            </a:r>
            <a:endParaRPr lang="en-US" sz="1600" dirty="0">
              <a:solidFill>
                <a:schemeClr val="accent4">
                  <a:lumMod val="40000"/>
                  <a:lumOff val="60000"/>
                </a:schemeClr>
              </a:solidFill>
            </a:endParaRPr>
          </a:p>
        </p:txBody>
      </p:sp>
      <p:sp>
        <p:nvSpPr>
          <p:cNvPr id="70" name="TextBox 69">
            <a:extLst>
              <a:ext uri="{FF2B5EF4-FFF2-40B4-BE49-F238E27FC236}">
                <a16:creationId xmlns:a16="http://schemas.microsoft.com/office/drawing/2014/main" id="{E225A83D-93AD-CAD3-3882-CE433202E443}"/>
              </a:ext>
            </a:extLst>
          </p:cNvPr>
          <p:cNvSpPr txBox="1"/>
          <p:nvPr/>
        </p:nvSpPr>
        <p:spPr>
          <a:xfrm>
            <a:off x="16900866" y="2179249"/>
            <a:ext cx="865562" cy="338554"/>
          </a:xfrm>
          <a:prstGeom prst="rect">
            <a:avLst/>
          </a:prstGeom>
          <a:noFill/>
        </p:spPr>
        <p:txBody>
          <a:bodyPr wrap="square">
            <a:spAutoFit/>
          </a:bodyPr>
          <a:lstStyle/>
          <a:p>
            <a:pPr algn="ctr"/>
            <a:r>
              <a:rPr lang="en-US" sz="1600" b="1" dirty="0">
                <a:solidFill>
                  <a:schemeClr val="accent3"/>
                </a:solidFill>
                <a:latin typeface="Arial" panose="020B0604020202020204" pitchFamily="34" charset="0"/>
                <a:ea typeface="Libre Franklin"/>
                <a:cs typeface="Arial" panose="020B0604020202020204" pitchFamily="34" charset="0"/>
                <a:sym typeface="Libre Franklin"/>
              </a:rPr>
              <a:t>$4.43B</a:t>
            </a:r>
            <a:endParaRPr lang="en-US" sz="1600" dirty="0">
              <a:solidFill>
                <a:schemeClr val="accent3"/>
              </a:solidFill>
            </a:endParaRPr>
          </a:p>
        </p:txBody>
      </p:sp>
      <p:sp>
        <p:nvSpPr>
          <p:cNvPr id="77" name="TextBox 76">
            <a:extLst>
              <a:ext uri="{FF2B5EF4-FFF2-40B4-BE49-F238E27FC236}">
                <a16:creationId xmlns:a16="http://schemas.microsoft.com/office/drawing/2014/main" id="{0620D90D-EF03-E973-DA5B-E4773C3AE388}"/>
              </a:ext>
            </a:extLst>
          </p:cNvPr>
          <p:cNvSpPr txBox="1"/>
          <p:nvPr/>
        </p:nvSpPr>
        <p:spPr>
          <a:xfrm>
            <a:off x="16916400" y="2662091"/>
            <a:ext cx="865562" cy="338554"/>
          </a:xfrm>
          <a:prstGeom prst="rect">
            <a:avLst/>
          </a:prstGeom>
          <a:noFill/>
        </p:spPr>
        <p:txBody>
          <a:bodyPr wrap="square">
            <a:spAutoFit/>
          </a:bodyPr>
          <a:lstStyle/>
          <a:p>
            <a:pPr algn="ctr"/>
            <a:r>
              <a:rPr lang="en-US" sz="1600" b="1" dirty="0">
                <a:solidFill>
                  <a:schemeClr val="bg1"/>
                </a:solidFill>
                <a:latin typeface="Arial" panose="020B0604020202020204" pitchFamily="34" charset="0"/>
                <a:ea typeface="Libre Franklin"/>
                <a:cs typeface="Arial" panose="020B0604020202020204" pitchFamily="34" charset="0"/>
                <a:sym typeface="Libre Franklin"/>
              </a:rPr>
              <a:t>$4.12B</a:t>
            </a:r>
            <a:endParaRPr lang="en-US" sz="1600" dirty="0">
              <a:solidFill>
                <a:schemeClr val="bg1"/>
              </a:solidFill>
            </a:endParaRPr>
          </a:p>
        </p:txBody>
      </p:sp>
      <p:graphicFrame>
        <p:nvGraphicFramePr>
          <p:cNvPr id="82" name="Chart 81">
            <a:extLst>
              <a:ext uri="{FF2B5EF4-FFF2-40B4-BE49-F238E27FC236}">
                <a16:creationId xmlns:a16="http://schemas.microsoft.com/office/drawing/2014/main" id="{30FDF548-A3BF-45A8-780B-BD8DA413336C}"/>
              </a:ext>
            </a:extLst>
          </p:cNvPr>
          <p:cNvGraphicFramePr/>
          <p:nvPr>
            <p:extLst>
              <p:ext uri="{D42A27DB-BD31-4B8C-83A1-F6EECF244321}">
                <p14:modId xmlns:p14="http://schemas.microsoft.com/office/powerpoint/2010/main" val="2576754366"/>
              </p:ext>
            </p:extLst>
          </p:nvPr>
        </p:nvGraphicFramePr>
        <p:xfrm>
          <a:off x="16124595" y="6433623"/>
          <a:ext cx="6858000" cy="2284295"/>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213A2A3F-AE52-B33F-B0FF-7A8A40AA6E74}"/>
              </a:ext>
            </a:extLst>
          </p:cNvPr>
          <p:cNvSpPr>
            <a:spLocks noGrp="1"/>
          </p:cNvSpPr>
          <p:nvPr>
            <p:ph type="sldNum" sz="quarter" idx="12"/>
          </p:nvPr>
        </p:nvSpPr>
        <p:spPr/>
        <p:txBody>
          <a:bodyPr/>
          <a:lstStyle/>
          <a:p>
            <a:fld id="{17D2B0B5-2A05-45D2-B857-4A82B1953915}" type="slidenum">
              <a:rPr lang="en-US" smtClean="0"/>
              <a:t>5</a:t>
            </a:fld>
            <a:endParaRPr lang="en-US"/>
          </a:p>
        </p:txBody>
      </p:sp>
      <p:pic>
        <p:nvPicPr>
          <p:cNvPr id="3" name="Picture 2">
            <a:extLst>
              <a:ext uri="{FF2B5EF4-FFF2-40B4-BE49-F238E27FC236}">
                <a16:creationId xmlns:a16="http://schemas.microsoft.com/office/drawing/2014/main" id="{4FB0174E-F140-BA67-EE5D-22026A58BF56}"/>
              </a:ext>
            </a:extLst>
          </p:cNvPr>
          <p:cNvPicPr>
            <a:picLocks noChangeAspect="1"/>
          </p:cNvPicPr>
          <p:nvPr/>
        </p:nvPicPr>
        <p:blipFill>
          <a:blip r:embed="rId4"/>
          <a:srcRect/>
          <a:stretch/>
        </p:blipFill>
        <p:spPr>
          <a:xfrm>
            <a:off x="6096000" y="1288672"/>
            <a:ext cx="8238571" cy="6178928"/>
          </a:xfrm>
          <a:prstGeom prst="rect">
            <a:avLst/>
          </a:prstGeom>
        </p:spPr>
      </p:pic>
    </p:spTree>
    <p:extLst>
      <p:ext uri="{BB962C8B-B14F-4D97-AF65-F5344CB8AC3E}">
        <p14:creationId xmlns:p14="http://schemas.microsoft.com/office/powerpoint/2010/main" val="268146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a:extLst>
              <a:ext uri="{FF2B5EF4-FFF2-40B4-BE49-F238E27FC236}">
                <a16:creationId xmlns:a16="http://schemas.microsoft.com/office/drawing/2014/main" id="{2447EFE5-23C3-433B-63D0-6D43E69C1B17}"/>
              </a:ext>
            </a:extLst>
          </p:cNvPr>
          <p:cNvCxnSpPr>
            <a:cxnSpLocks/>
          </p:cNvCxnSpPr>
          <p:nvPr/>
        </p:nvCxnSpPr>
        <p:spPr>
          <a:xfrm>
            <a:off x="5486400" y="1323737"/>
            <a:ext cx="2108722"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59" name="Rectangle: Rounded Corners 58">
            <a:extLst>
              <a:ext uri="{FF2B5EF4-FFF2-40B4-BE49-F238E27FC236}">
                <a16:creationId xmlns:a16="http://schemas.microsoft.com/office/drawing/2014/main" id="{2DC60F68-B42F-B981-33F8-5F0BDB25B6CA}"/>
              </a:ext>
            </a:extLst>
          </p:cNvPr>
          <p:cNvSpPr/>
          <p:nvPr/>
        </p:nvSpPr>
        <p:spPr>
          <a:xfrm>
            <a:off x="6248400" y="1058587"/>
            <a:ext cx="8380590" cy="6256607"/>
          </a:xfrm>
          <a:prstGeom prst="roundRect">
            <a:avLst>
              <a:gd name="adj" fmla="val 32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ntent Placeholder 5">
            <a:extLst>
              <a:ext uri="{FF2B5EF4-FFF2-40B4-BE49-F238E27FC236}">
                <a16:creationId xmlns:a16="http://schemas.microsoft.com/office/drawing/2014/main" id="{ED13A659-4B51-9842-41CD-AD35AFD290A8}"/>
              </a:ext>
            </a:extLst>
          </p:cNvPr>
          <p:cNvSpPr txBox="1">
            <a:spLocks/>
          </p:cNvSpPr>
          <p:nvPr/>
        </p:nvSpPr>
        <p:spPr>
          <a:xfrm>
            <a:off x="915811" y="987650"/>
            <a:ext cx="5637389" cy="564687"/>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ClrTx/>
              <a:buNone/>
              <a:defRPr/>
            </a:pPr>
            <a:r>
              <a:rPr lang="en-US" sz="2100" b="1" kern="0" dirty="0">
                <a:solidFill>
                  <a:schemeClr val="tx2"/>
                </a:solidFill>
                <a:latin typeface="Arial"/>
                <a:cs typeface="Arial"/>
              </a:rPr>
              <a:t>Hospital Expenses (Percent Change) </a:t>
            </a:r>
          </a:p>
        </p:txBody>
      </p:sp>
      <p:graphicFrame>
        <p:nvGraphicFramePr>
          <p:cNvPr id="105" name="Chart 104">
            <a:extLst>
              <a:ext uri="{FF2B5EF4-FFF2-40B4-BE49-F238E27FC236}">
                <a16:creationId xmlns:a16="http://schemas.microsoft.com/office/drawing/2014/main" id="{EC43D98B-F23D-6B6F-451F-A0F17A64F441}"/>
              </a:ext>
            </a:extLst>
          </p:cNvPr>
          <p:cNvGraphicFramePr/>
          <p:nvPr>
            <p:extLst>
              <p:ext uri="{D42A27DB-BD31-4B8C-83A1-F6EECF244321}">
                <p14:modId xmlns:p14="http://schemas.microsoft.com/office/powerpoint/2010/main" val="1099164000"/>
              </p:ext>
            </p:extLst>
          </p:nvPr>
        </p:nvGraphicFramePr>
        <p:xfrm>
          <a:off x="15849600" y="1828800"/>
          <a:ext cx="6721715"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120" name="TextBox 119">
            <a:extLst>
              <a:ext uri="{FF2B5EF4-FFF2-40B4-BE49-F238E27FC236}">
                <a16:creationId xmlns:a16="http://schemas.microsoft.com/office/drawing/2014/main" id="{41EE5CA5-2A3A-B108-9987-1B0FD66702A5}"/>
              </a:ext>
            </a:extLst>
          </p:cNvPr>
          <p:cNvSpPr txBox="1"/>
          <p:nvPr/>
        </p:nvSpPr>
        <p:spPr>
          <a:xfrm>
            <a:off x="16154400" y="7086600"/>
            <a:ext cx="5638800" cy="848246"/>
          </a:xfrm>
          <a:prstGeom prst="rect">
            <a:avLst/>
          </a:prstGeom>
          <a:noFill/>
        </p:spPr>
        <p:txBody>
          <a:bodyPr wrap="square">
            <a:spAutoFit/>
          </a:bodyPr>
          <a:lstStyle/>
          <a:p>
            <a:pPr marL="0" indent="0">
              <a:lnSpc>
                <a:spcPct val="114000"/>
              </a:lnSpc>
              <a:buClrTx/>
              <a:buNone/>
            </a:pPr>
            <a:r>
              <a:rPr lang="en-US" sz="1100" i="1" dirty="0">
                <a:solidFill>
                  <a:schemeClr val="bg1"/>
                </a:solidFill>
              </a:rPr>
              <a:t>*</a:t>
            </a:r>
            <a:r>
              <a:rPr lang="en-US" sz="1100" b="1" i="1" dirty="0">
                <a:solidFill>
                  <a:schemeClr val="bg1"/>
                </a:solidFill>
              </a:rPr>
              <a:t>Other Expense </a:t>
            </a:r>
            <a:r>
              <a:rPr lang="en-US" sz="1100" i="1" dirty="0">
                <a:solidFill>
                  <a:schemeClr val="bg1"/>
                </a:solidFill>
              </a:rPr>
              <a:t>is an all-encompassing category which includes labor hired through staffing agencies (traveling nurses) or through purchased services (housekeeping, facility management, IT, professional services, etc.) for ongoing operations. It also includes expenses for utilities (gas, water, electricity), insurance, and management fees.</a:t>
            </a:r>
          </a:p>
        </p:txBody>
      </p:sp>
      <p:sp>
        <p:nvSpPr>
          <p:cNvPr id="6" name="Slide Number Placeholder 5">
            <a:extLst>
              <a:ext uri="{FF2B5EF4-FFF2-40B4-BE49-F238E27FC236}">
                <a16:creationId xmlns:a16="http://schemas.microsoft.com/office/drawing/2014/main" id="{D1927293-FEC8-0118-91E9-2CE7618F949F}"/>
              </a:ext>
            </a:extLst>
          </p:cNvPr>
          <p:cNvSpPr>
            <a:spLocks noGrp="1"/>
          </p:cNvSpPr>
          <p:nvPr>
            <p:ph type="sldNum" sz="quarter" idx="12"/>
          </p:nvPr>
        </p:nvSpPr>
        <p:spPr/>
        <p:txBody>
          <a:bodyPr/>
          <a:lstStyle/>
          <a:p>
            <a:fld id="{17D2B0B5-2A05-45D2-B857-4A82B1953915}" type="slidenum">
              <a:rPr lang="en-US" smtClean="0"/>
              <a:t>6</a:t>
            </a:fld>
            <a:endParaRPr lang="en-US"/>
          </a:p>
        </p:txBody>
      </p:sp>
      <p:sp>
        <p:nvSpPr>
          <p:cNvPr id="3" name="TextBox 2">
            <a:extLst>
              <a:ext uri="{FF2B5EF4-FFF2-40B4-BE49-F238E27FC236}">
                <a16:creationId xmlns:a16="http://schemas.microsoft.com/office/drawing/2014/main" id="{658F4128-3494-0DAA-BB26-1AD9A68B79D1}"/>
              </a:ext>
            </a:extLst>
          </p:cNvPr>
          <p:cNvSpPr txBox="1"/>
          <p:nvPr/>
        </p:nvSpPr>
        <p:spPr>
          <a:xfrm>
            <a:off x="915810" y="1676400"/>
            <a:ext cx="4951590" cy="7939546"/>
          </a:xfrm>
          <a:prstGeom prst="rect">
            <a:avLst/>
          </a:prstGeom>
          <a:noFill/>
        </p:spPr>
        <p:txBody>
          <a:bodyPr wrap="square" lIns="91440" tIns="45720" rIns="91440" bIns="45720" rtlCol="0" anchor="t">
            <a:spAutoFit/>
          </a:bodyPr>
          <a:lstStyle/>
          <a:p>
            <a:pPr marR="0" lvl="0">
              <a:lnSpc>
                <a:spcPct val="107000"/>
              </a:lnSpc>
              <a:spcBef>
                <a:spcPts val="0"/>
              </a:spcBef>
              <a:spcAft>
                <a:spcPts val="800"/>
              </a:spcAft>
            </a:pPr>
            <a:r>
              <a:rPr lang="en-US" sz="1600" b="1" kern="100" dirty="0">
                <a:solidFill>
                  <a:schemeClr val="accent3">
                    <a:lumMod val="50000"/>
                  </a:schemeClr>
                </a:solidFill>
                <a:effectLst/>
                <a:latin typeface="+mj-lt"/>
                <a:ea typeface="Calibri" panose="020F0502020204030204" pitchFamily="34" charset="0"/>
                <a:cs typeface="Arial" panose="020B0604020202020204" pitchFamily="34" charset="0"/>
              </a:rPr>
              <a:t>Oregon hospitals’ Total Operating Expenses </a:t>
            </a:r>
            <a:r>
              <a:rPr lang="en-US" sz="1600" b="1" kern="100" dirty="0">
                <a:effectLst/>
                <a:latin typeface="+mj-lt"/>
                <a:ea typeface="Calibri" panose="020F0502020204030204" pitchFamily="34" charset="0"/>
                <a:cs typeface="Arial" panose="020B0604020202020204" pitchFamily="34" charset="0"/>
              </a:rPr>
              <a:t>have increased by nearly 26%, or $920M, from Q1 2020 to Q1 2023.</a:t>
            </a:r>
          </a:p>
          <a:p>
            <a:pPr>
              <a:lnSpc>
                <a:spcPct val="107000"/>
              </a:lnSpc>
              <a:spcAft>
                <a:spcPts val="800"/>
              </a:spcAft>
            </a:pPr>
            <a:r>
              <a:rPr lang="en-US" sz="1600" kern="100" dirty="0">
                <a:effectLst/>
                <a:latin typeface="+mj-lt"/>
                <a:ea typeface="Calibri"/>
              </a:rPr>
              <a:t>The high cost of labor and critical workplace labor shortages continue to be major contributors to the large increases in Total Operating Expense (TOE).</a:t>
            </a:r>
            <a:r>
              <a:rPr lang="en-US" sz="1600" b="1" kern="100" dirty="0">
                <a:effectLst/>
                <a:latin typeface="+mj-lt"/>
                <a:ea typeface="Calibri"/>
              </a:rPr>
              <a:t> </a:t>
            </a:r>
            <a:r>
              <a:rPr lang="en-US" sz="1600" kern="100" dirty="0">
                <a:effectLst/>
                <a:latin typeface="+mj-lt"/>
                <a:ea typeface="Calibri"/>
              </a:rPr>
              <a:t>For Q1 2023, statewide </a:t>
            </a:r>
            <a:r>
              <a:rPr lang="en-US" sz="1600" kern="100" dirty="0">
                <a:latin typeface="+mj-lt"/>
                <a:ea typeface="Calibri"/>
              </a:rPr>
              <a:t>facility</a:t>
            </a:r>
            <a:r>
              <a:rPr lang="en-US" sz="1600" kern="100" dirty="0">
                <a:effectLst/>
                <a:latin typeface="+mj-lt"/>
                <a:ea typeface="Calibri"/>
              </a:rPr>
              <a:t> </a:t>
            </a:r>
            <a:r>
              <a:rPr lang="en-US" sz="1600" kern="100" dirty="0">
                <a:latin typeface="+mj-lt"/>
                <a:ea typeface="Calibri"/>
              </a:rPr>
              <a:t>payroll</a:t>
            </a:r>
            <a:r>
              <a:rPr lang="en-US" sz="1600" kern="100" dirty="0">
                <a:effectLst/>
                <a:latin typeface="+mj-lt"/>
                <a:ea typeface="Calibri"/>
              </a:rPr>
              <a:t>, </a:t>
            </a:r>
            <a:r>
              <a:rPr lang="en-US" sz="1600" kern="100" dirty="0">
                <a:latin typeface="+mj-lt"/>
                <a:ea typeface="Calibri"/>
              </a:rPr>
              <a:t>physician</a:t>
            </a:r>
            <a:r>
              <a:rPr lang="en-US" sz="1600" kern="100" dirty="0">
                <a:effectLst/>
                <a:latin typeface="+mj-lt"/>
                <a:ea typeface="Calibri"/>
              </a:rPr>
              <a:t> </a:t>
            </a:r>
            <a:r>
              <a:rPr lang="en-US" sz="1600" kern="100" dirty="0">
                <a:latin typeface="+mj-lt"/>
                <a:ea typeface="Calibri"/>
              </a:rPr>
              <a:t>payroll</a:t>
            </a:r>
            <a:r>
              <a:rPr lang="en-US" sz="1600" kern="100" dirty="0">
                <a:effectLst/>
                <a:latin typeface="+mj-lt"/>
                <a:ea typeface="Calibri"/>
              </a:rPr>
              <a:t> and </a:t>
            </a:r>
            <a:r>
              <a:rPr lang="en-US" sz="1600" kern="100" dirty="0">
                <a:latin typeface="+mj-lt"/>
                <a:ea typeface="Calibri"/>
              </a:rPr>
              <a:t>benefit</a:t>
            </a:r>
            <a:r>
              <a:rPr lang="en-US" sz="1600" kern="100" dirty="0">
                <a:effectLst/>
                <a:latin typeface="+mj-lt"/>
                <a:ea typeface="Calibri"/>
              </a:rPr>
              <a:t> </a:t>
            </a:r>
            <a:r>
              <a:rPr lang="en-US" sz="1600" kern="100" dirty="0">
                <a:latin typeface="+mj-lt"/>
                <a:ea typeface="Calibri"/>
              </a:rPr>
              <a:t>expense</a:t>
            </a:r>
            <a:r>
              <a:rPr lang="en-US" sz="1600" kern="100" dirty="0">
                <a:effectLst/>
                <a:latin typeface="+mj-lt"/>
                <a:ea typeface="Calibri"/>
              </a:rPr>
              <a:t> combined to account for roughly half of </a:t>
            </a:r>
            <a:r>
              <a:rPr lang="en-US" sz="1600" kern="100" dirty="0">
                <a:latin typeface="+mj-lt"/>
                <a:ea typeface="Calibri"/>
              </a:rPr>
              <a:t>Total Operating Expenses</a:t>
            </a:r>
            <a:r>
              <a:rPr lang="en-US" sz="1600" kern="100" dirty="0">
                <a:effectLst/>
                <a:latin typeface="+mj-lt"/>
                <a:ea typeface="Calibri"/>
              </a:rPr>
              <a:t>.</a:t>
            </a:r>
            <a:r>
              <a:rPr lang="en-US" sz="1600" kern="100" dirty="0">
                <a:latin typeface="+mj-lt"/>
                <a:ea typeface="Calibri"/>
              </a:rPr>
              <a:t> Together</a:t>
            </a:r>
            <a:r>
              <a:rPr lang="en-US" sz="1600" kern="100" dirty="0">
                <a:effectLst/>
                <a:latin typeface="+mj-lt"/>
                <a:ea typeface="Calibri"/>
              </a:rPr>
              <a:t>, these expenses have increased by $472M, or 27%, when compared to Q1 2020.</a:t>
            </a:r>
          </a:p>
          <a:p>
            <a:pPr>
              <a:lnSpc>
                <a:spcPct val="107000"/>
              </a:lnSpc>
              <a:spcAft>
                <a:spcPts val="800"/>
              </a:spcAft>
            </a:pPr>
            <a:r>
              <a:rPr lang="en-US" sz="1600" kern="100" dirty="0">
                <a:effectLst/>
                <a:latin typeface="+mj-lt"/>
                <a:ea typeface="Calibri"/>
              </a:rPr>
              <a:t>Supply expense, at 18% of </a:t>
            </a:r>
            <a:r>
              <a:rPr lang="en-US" sz="1600" kern="100" dirty="0">
                <a:latin typeface="+mj-lt"/>
                <a:ea typeface="Calibri"/>
              </a:rPr>
              <a:t>Total Operating Expense</a:t>
            </a:r>
            <a:r>
              <a:rPr lang="en-US" sz="1600" kern="100" dirty="0">
                <a:effectLst/>
                <a:latin typeface="+mj-lt"/>
                <a:ea typeface="Calibri"/>
              </a:rPr>
              <a:t> in Q1 2023, has increased by about 31% since Q1 2020, as hospitals continue to pay more for items and goods due to inflation and other factors.</a:t>
            </a:r>
          </a:p>
          <a:p>
            <a:pPr>
              <a:lnSpc>
                <a:spcPct val="107000"/>
              </a:lnSpc>
              <a:spcAft>
                <a:spcPts val="800"/>
              </a:spcAft>
            </a:pPr>
            <a:r>
              <a:rPr lang="en-US" sz="1600" kern="100" dirty="0">
                <a:effectLst/>
                <a:latin typeface="+mj-lt"/>
                <a:ea typeface="Calibri"/>
                <a:cs typeface="Times New Roman"/>
              </a:rPr>
              <a:t>To buffer the impact of </a:t>
            </a:r>
            <a:r>
              <a:rPr lang="en-US" sz="1600" kern="100" dirty="0">
                <a:latin typeface="+mj-lt"/>
                <a:ea typeface="Calibri"/>
                <a:cs typeface="Times New Roman"/>
              </a:rPr>
              <a:t>their </a:t>
            </a:r>
            <a:r>
              <a:rPr lang="en-US" sz="1600" kern="100" dirty="0">
                <a:effectLst/>
                <a:latin typeface="+mj-lt"/>
                <a:ea typeface="Calibri"/>
                <a:cs typeface="Times New Roman"/>
              </a:rPr>
              <a:t>particularly poor financial performance in CY 2022, hospitals have relied on their financial reserves to cover steep operating expenses and downturns on investments. However, given that multiple hospitals/systems experienced downgrades of bond and credit ratings in Q1 2023, the cost of borrowing for needed facility and technology investments has risen.</a:t>
            </a:r>
            <a:r>
              <a:rPr lang="en-US" sz="1600" i="1" kern="100" dirty="0">
                <a:solidFill>
                  <a:srgbClr val="FF0000"/>
                </a:solidFill>
                <a:latin typeface="+mj-lt"/>
                <a:ea typeface="Calibri"/>
                <a:cs typeface="Times New Roman"/>
              </a:rPr>
              <a:t> </a:t>
            </a:r>
            <a:endParaRPr lang="en-US" sz="1600" kern="100" dirty="0">
              <a:effectLst/>
              <a:latin typeface="+mj-lt"/>
              <a:ea typeface="Calibri" panose="020F0502020204030204" pitchFamily="34" charset="0"/>
              <a:cs typeface="Times New Roman" panose="02020603050405020304" pitchFamily="18" charset="0"/>
            </a:endParaRPr>
          </a:p>
          <a:p>
            <a:pPr marR="0" lvl="0">
              <a:lnSpc>
                <a:spcPct val="107000"/>
              </a:lnSpc>
              <a:spcBef>
                <a:spcPts val="0"/>
              </a:spcBef>
              <a:spcAft>
                <a:spcPts val="600"/>
              </a:spcAft>
            </a:pPr>
            <a:r>
              <a:rPr lang="en-US" sz="1600" kern="100" dirty="0">
                <a:effectLst/>
                <a:latin typeface="+mj-lt"/>
                <a:ea typeface="Calibri"/>
                <a:cs typeface="Times New Roman"/>
              </a:rPr>
              <a:t>This is reflected in the increase in interest expense, which has skyrocketed by 30% overall (since Q1 2020).</a:t>
            </a:r>
          </a:p>
          <a:p>
            <a:endParaRPr lang="en-US" sz="1600" dirty="0">
              <a:latin typeface="+mj-lt"/>
            </a:endParaRPr>
          </a:p>
        </p:txBody>
      </p:sp>
      <p:pic>
        <p:nvPicPr>
          <p:cNvPr id="9" name="Picture 8">
            <a:extLst>
              <a:ext uri="{FF2B5EF4-FFF2-40B4-BE49-F238E27FC236}">
                <a16:creationId xmlns:a16="http://schemas.microsoft.com/office/drawing/2014/main" id="{80BD20F3-1290-E33F-F0E7-84A85B226E26}"/>
              </a:ext>
            </a:extLst>
          </p:cNvPr>
          <p:cNvPicPr>
            <a:picLocks noChangeAspect="1"/>
          </p:cNvPicPr>
          <p:nvPr/>
        </p:nvPicPr>
        <p:blipFill>
          <a:blip r:embed="rId3"/>
          <a:stretch>
            <a:fillRect/>
          </a:stretch>
        </p:blipFill>
        <p:spPr>
          <a:xfrm>
            <a:off x="6413188" y="1076091"/>
            <a:ext cx="7912412" cy="5934309"/>
          </a:xfrm>
          <a:prstGeom prst="rect">
            <a:avLst/>
          </a:prstGeom>
        </p:spPr>
      </p:pic>
    </p:spTree>
    <p:extLst>
      <p:ext uri="{BB962C8B-B14F-4D97-AF65-F5344CB8AC3E}">
        <p14:creationId xmlns:p14="http://schemas.microsoft.com/office/powerpoint/2010/main" val="307101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7F2B3B-C7F7-58BD-DA0F-D6737FAF1CC4}"/>
              </a:ext>
            </a:extLst>
          </p:cNvPr>
          <p:cNvCxnSpPr>
            <a:cxnSpLocks/>
          </p:cNvCxnSpPr>
          <p:nvPr/>
        </p:nvCxnSpPr>
        <p:spPr>
          <a:xfrm>
            <a:off x="4572000" y="6096000"/>
            <a:ext cx="32004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65A1D15C-8EDD-8724-3058-8D30FADEF800}"/>
              </a:ext>
            </a:extLst>
          </p:cNvPr>
          <p:cNvCxnSpPr>
            <a:cxnSpLocks/>
          </p:cNvCxnSpPr>
          <p:nvPr/>
        </p:nvCxnSpPr>
        <p:spPr>
          <a:xfrm>
            <a:off x="3962400" y="2284559"/>
            <a:ext cx="38100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4" name="Rectangle: Rounded Corners 3">
            <a:extLst>
              <a:ext uri="{FF2B5EF4-FFF2-40B4-BE49-F238E27FC236}">
                <a16:creationId xmlns:a16="http://schemas.microsoft.com/office/drawing/2014/main" id="{50EC1798-A598-A0AC-3D2F-607C61544E64}"/>
              </a:ext>
            </a:extLst>
          </p:cNvPr>
          <p:cNvSpPr/>
          <p:nvPr/>
        </p:nvSpPr>
        <p:spPr>
          <a:xfrm>
            <a:off x="7467600" y="5564500"/>
            <a:ext cx="7162800" cy="4093850"/>
          </a:xfrm>
          <a:prstGeom prst="roundRect">
            <a:avLst>
              <a:gd name="adj" fmla="val 45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5">
            <a:extLst>
              <a:ext uri="{FF2B5EF4-FFF2-40B4-BE49-F238E27FC236}">
                <a16:creationId xmlns:a16="http://schemas.microsoft.com/office/drawing/2014/main" id="{73F99882-2B46-7E9E-464C-F1E3C79CF354}"/>
              </a:ext>
            </a:extLst>
          </p:cNvPr>
          <p:cNvSpPr txBox="1">
            <a:spLocks/>
          </p:cNvSpPr>
          <p:nvPr/>
        </p:nvSpPr>
        <p:spPr>
          <a:xfrm>
            <a:off x="915811" y="5796353"/>
            <a:ext cx="5625428" cy="478141"/>
          </a:xfrm>
          <a:prstGeom prst="rect">
            <a:avLst/>
          </a:prstGeom>
        </p:spPr>
        <p:txBody>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a:buNone/>
              <a:tabLst/>
              <a:defRPr/>
            </a:pPr>
            <a:r>
              <a:rPr lang="en-US" sz="2400" b="1" kern="0" dirty="0">
                <a:solidFill>
                  <a:schemeClr val="tx2"/>
                </a:solidFill>
                <a:latin typeface="Arial"/>
                <a:cs typeface="Arial"/>
              </a:rPr>
              <a:t>Average Length of Stay</a:t>
            </a:r>
            <a:endParaRPr lang="en-US" sz="2400" b="1" dirty="0">
              <a:solidFill>
                <a:schemeClr val="tx2"/>
              </a:solidFill>
            </a:endParaRPr>
          </a:p>
        </p:txBody>
      </p:sp>
      <p:sp>
        <p:nvSpPr>
          <p:cNvPr id="8" name="Title 3">
            <a:extLst>
              <a:ext uri="{FF2B5EF4-FFF2-40B4-BE49-F238E27FC236}">
                <a16:creationId xmlns:a16="http://schemas.microsoft.com/office/drawing/2014/main" id="{5A32561B-DAEE-789B-442D-F4E7B458439F}"/>
              </a:ext>
            </a:extLst>
          </p:cNvPr>
          <p:cNvSpPr txBox="1">
            <a:spLocks/>
          </p:cNvSpPr>
          <p:nvPr/>
        </p:nvSpPr>
        <p:spPr>
          <a:xfrm>
            <a:off x="870476" y="914400"/>
            <a:ext cx="5670019" cy="892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spc="-100" baseline="0">
                <a:solidFill>
                  <a:schemeClr val="tx2"/>
                </a:solidFill>
                <a:latin typeface="+mj-lt"/>
                <a:ea typeface="+mj-ea"/>
                <a:cs typeface="+mj-cs"/>
              </a:defRPr>
            </a:lvl1pPr>
          </a:lstStyle>
          <a:p>
            <a:pPr>
              <a:buClrTx/>
              <a:buFontTx/>
            </a:pPr>
            <a:r>
              <a:rPr lang="en-US" dirty="0">
                <a:solidFill>
                  <a:schemeClr val="accent1"/>
                </a:solidFill>
              </a:rPr>
              <a:t>Utilization</a:t>
            </a:r>
          </a:p>
        </p:txBody>
      </p:sp>
      <p:sp>
        <p:nvSpPr>
          <p:cNvPr id="10" name="Rectangle: Rounded Corners 9">
            <a:extLst>
              <a:ext uri="{FF2B5EF4-FFF2-40B4-BE49-F238E27FC236}">
                <a16:creationId xmlns:a16="http://schemas.microsoft.com/office/drawing/2014/main" id="{EE6E0A6C-05A8-9AD5-6815-CAB1F36920AD}"/>
              </a:ext>
            </a:extLst>
          </p:cNvPr>
          <p:cNvSpPr/>
          <p:nvPr/>
        </p:nvSpPr>
        <p:spPr>
          <a:xfrm>
            <a:off x="7467600" y="609601"/>
            <a:ext cx="7162800" cy="4705349"/>
          </a:xfrm>
          <a:prstGeom prst="roundRect">
            <a:avLst>
              <a:gd name="adj" fmla="val 32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Chart 18">
            <a:extLst>
              <a:ext uri="{FF2B5EF4-FFF2-40B4-BE49-F238E27FC236}">
                <a16:creationId xmlns:a16="http://schemas.microsoft.com/office/drawing/2014/main" id="{43DB14DD-19F5-DF15-5E86-DC294B40A32C}"/>
              </a:ext>
            </a:extLst>
          </p:cNvPr>
          <p:cNvGraphicFramePr/>
          <p:nvPr>
            <p:extLst>
              <p:ext uri="{D42A27DB-BD31-4B8C-83A1-F6EECF244321}">
                <p14:modId xmlns:p14="http://schemas.microsoft.com/office/powerpoint/2010/main" val="3833170667"/>
              </p:ext>
            </p:extLst>
          </p:nvPr>
        </p:nvGraphicFramePr>
        <p:xfrm>
          <a:off x="8974962" y="1122481"/>
          <a:ext cx="4800600" cy="125795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891A41AA-5CD4-EC11-8FDB-29DDFCA5D155}"/>
              </a:ext>
            </a:extLst>
          </p:cNvPr>
          <p:cNvSpPr txBox="1"/>
          <p:nvPr/>
        </p:nvSpPr>
        <p:spPr>
          <a:xfrm>
            <a:off x="924067" y="2035009"/>
            <a:ext cx="5480665" cy="47814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1200"/>
              </a:spcAft>
              <a:buClrTx/>
              <a:buSzTx/>
              <a:buFont typeface="Arial"/>
              <a:buNone/>
              <a:tabLst/>
              <a:defRPr/>
            </a:pPr>
            <a:r>
              <a:rPr lang="en-US" sz="2400" b="1" kern="0" dirty="0">
                <a:solidFill>
                  <a:schemeClr val="tx2"/>
                </a:solidFill>
                <a:latin typeface="Arial"/>
                <a:cs typeface="Arial"/>
              </a:rPr>
              <a:t>Hospital Utilization</a:t>
            </a:r>
            <a:endParaRPr lang="en-US" sz="2400" b="1" dirty="0">
              <a:solidFill>
                <a:schemeClr val="tx2"/>
              </a:solidFill>
            </a:endParaRPr>
          </a:p>
        </p:txBody>
      </p:sp>
      <p:sp>
        <p:nvSpPr>
          <p:cNvPr id="43" name="Slide Number Placeholder 42">
            <a:extLst>
              <a:ext uri="{FF2B5EF4-FFF2-40B4-BE49-F238E27FC236}">
                <a16:creationId xmlns:a16="http://schemas.microsoft.com/office/drawing/2014/main" id="{F5DA9344-A057-23AF-98BF-44170D7A2437}"/>
              </a:ext>
            </a:extLst>
          </p:cNvPr>
          <p:cNvSpPr>
            <a:spLocks noGrp="1"/>
          </p:cNvSpPr>
          <p:nvPr>
            <p:ph type="sldNum" sz="quarter" idx="12"/>
          </p:nvPr>
        </p:nvSpPr>
        <p:spPr/>
        <p:txBody>
          <a:bodyPr/>
          <a:lstStyle/>
          <a:p>
            <a:fld id="{17D2B0B5-2A05-45D2-B857-4A82B1953915}" type="slidenum">
              <a:rPr lang="en-US" smtClean="0"/>
              <a:t>7</a:t>
            </a:fld>
            <a:endParaRPr lang="en-US"/>
          </a:p>
        </p:txBody>
      </p:sp>
      <p:sp>
        <p:nvSpPr>
          <p:cNvPr id="7" name="TextBox 6">
            <a:extLst>
              <a:ext uri="{FF2B5EF4-FFF2-40B4-BE49-F238E27FC236}">
                <a16:creationId xmlns:a16="http://schemas.microsoft.com/office/drawing/2014/main" id="{6FB9EE85-72FC-F90E-0F60-0E47867BF72C}"/>
              </a:ext>
            </a:extLst>
          </p:cNvPr>
          <p:cNvSpPr txBox="1"/>
          <p:nvPr/>
        </p:nvSpPr>
        <p:spPr>
          <a:xfrm>
            <a:off x="914400" y="2665552"/>
            <a:ext cx="5670018" cy="1127040"/>
          </a:xfrm>
          <a:prstGeom prst="rect">
            <a:avLst/>
          </a:prstGeom>
          <a:noFill/>
        </p:spPr>
        <p:txBody>
          <a:bodyPr wrap="square" lIns="91440" tIns="45720" rIns="91440" bIns="45720" anchor="t">
            <a:spAutoFit/>
          </a:bodyPr>
          <a:lstStyle/>
          <a:p>
            <a:pPr>
              <a:lnSpc>
                <a:spcPct val="107000"/>
              </a:lnSpc>
            </a:pPr>
            <a:r>
              <a:rPr lang="en-US" sz="1600" b="1" kern="100" dirty="0">
                <a:solidFill>
                  <a:schemeClr val="accent3">
                    <a:lumMod val="50000"/>
                  </a:schemeClr>
                </a:solidFill>
                <a:effectLst/>
                <a:latin typeface="+mj-lt"/>
                <a:ea typeface="Calibri"/>
                <a:cs typeface="Calibri"/>
              </a:rPr>
              <a:t>In Q1 2023 </a:t>
            </a:r>
            <a:r>
              <a:rPr lang="en-US" sz="1600" b="1" kern="100" dirty="0">
                <a:effectLst/>
                <a:latin typeface="+mj-lt"/>
                <a:ea typeface="Calibri"/>
                <a:cs typeface="Calibri"/>
              </a:rPr>
              <a:t>total hospital visits dropped by 2.3% when compared to the previous quarter and are</a:t>
            </a:r>
            <a:r>
              <a:rPr lang="en-US" sz="1600" kern="100" dirty="0">
                <a:effectLst/>
                <a:latin typeface="+mj-lt"/>
                <a:ea typeface="Calibri"/>
                <a:cs typeface="Calibri"/>
              </a:rPr>
              <a:t> </a:t>
            </a:r>
            <a:r>
              <a:rPr lang="en-US" sz="1600" b="1" kern="100" dirty="0">
                <a:effectLst/>
                <a:latin typeface="+mj-lt"/>
                <a:ea typeface="Calibri"/>
                <a:cs typeface="Calibri"/>
              </a:rPr>
              <a:t>down 7.2% when compared to Q1 2022</a:t>
            </a:r>
            <a:r>
              <a:rPr lang="en-US" sz="1600" kern="100" dirty="0">
                <a:effectLst/>
                <a:latin typeface="+mj-lt"/>
                <a:ea typeface="Calibri"/>
                <a:cs typeface="Calibri"/>
              </a:rPr>
              <a:t>. Emergency Room (ER) visits saw a significant drop from Q4 2022 to Q1 2023 at -7.2%.</a:t>
            </a:r>
            <a:r>
              <a:rPr lang="en-US" sz="1600" kern="100" dirty="0">
                <a:latin typeface="+mj-lt"/>
                <a:ea typeface="Calibri"/>
                <a:cs typeface="Calibri"/>
              </a:rPr>
              <a:t> </a:t>
            </a:r>
            <a:endParaRPr lang="en-US" sz="1600" kern="100">
              <a:effectLst/>
              <a:latin typeface="+mj-l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38BA23-1924-6797-7436-DCB9D5AA21DF}"/>
              </a:ext>
            </a:extLst>
          </p:cNvPr>
          <p:cNvSpPr txBox="1"/>
          <p:nvPr/>
        </p:nvSpPr>
        <p:spPr>
          <a:xfrm>
            <a:off x="899082" y="6248401"/>
            <a:ext cx="5505650" cy="3500189"/>
          </a:xfrm>
          <a:prstGeom prst="rect">
            <a:avLst/>
          </a:prstGeom>
          <a:noFill/>
        </p:spPr>
        <p:txBody>
          <a:bodyPr wrap="square" lIns="91440" tIns="45720" rIns="91440" bIns="45720" rtlCol="0" anchor="t">
            <a:spAutoFit/>
          </a:bodyPr>
          <a:lstStyle/>
          <a:p>
            <a:pPr>
              <a:lnSpc>
                <a:spcPct val="107000"/>
              </a:lnSpc>
            </a:pPr>
            <a:r>
              <a:rPr lang="en-US" sz="1600" b="1" kern="100" dirty="0">
                <a:solidFill>
                  <a:schemeClr val="accent3">
                    <a:lumMod val="50000"/>
                  </a:schemeClr>
                </a:solidFill>
                <a:effectLst/>
                <a:latin typeface="+mj-lt"/>
                <a:ea typeface="Calibri"/>
                <a:cs typeface="Calibri"/>
              </a:rPr>
              <a:t>The rolling four-quarter </a:t>
            </a:r>
            <a:r>
              <a:rPr lang="en-US" sz="1600" b="1" kern="100" dirty="0">
                <a:solidFill>
                  <a:schemeClr val="accent3">
                    <a:lumMod val="50000"/>
                  </a:schemeClr>
                </a:solidFill>
                <a:latin typeface="+mj-lt"/>
                <a:ea typeface="Calibri"/>
                <a:cs typeface="Calibri"/>
              </a:rPr>
              <a:t>Average Length of Stay (ALOS) </a:t>
            </a:r>
            <a:r>
              <a:rPr lang="en-US" sz="1600" b="1" kern="100" dirty="0">
                <a:effectLst/>
                <a:latin typeface="+mj-lt"/>
                <a:ea typeface="Calibri"/>
                <a:cs typeface="Calibri"/>
              </a:rPr>
              <a:t>for Q1 2023 remains flat at around 5.64 days</a:t>
            </a:r>
            <a:r>
              <a:rPr lang="en-US" sz="1600" kern="100" dirty="0">
                <a:effectLst/>
                <a:latin typeface="+mj-lt"/>
                <a:ea typeface="Calibri"/>
                <a:cs typeface="Calibri"/>
              </a:rPr>
              <a:t>. The past four quarters have had rolling four-quarter ALOS of 5.6-5.65 days, which is roughly 20%-25% higher compared to levels of 4.5-4.7 days seen in the years prior to the pandemic.</a:t>
            </a:r>
          </a:p>
          <a:p>
            <a:pPr marL="0" marR="0">
              <a:lnSpc>
                <a:spcPct val="107000"/>
              </a:lnSpc>
              <a:spcBef>
                <a:spcPts val="0"/>
              </a:spcBef>
              <a:spcAft>
                <a:spcPts val="0"/>
              </a:spcAft>
            </a:pPr>
            <a:endParaRPr lang="en-US" sz="1600" kern="100" dirty="0">
              <a:effectLst/>
              <a:latin typeface="+mj-lt"/>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1600" b="1" kern="100" dirty="0">
                <a:solidFill>
                  <a:schemeClr val="accent3">
                    <a:lumMod val="50000"/>
                  </a:schemeClr>
                </a:solidFill>
                <a:effectLst/>
                <a:latin typeface="+mj-lt"/>
                <a:ea typeface="Calibri" panose="020F0502020204030204" pitchFamily="34" charset="0"/>
                <a:cs typeface="Arial" panose="020B0604020202020204" pitchFamily="34" charset="0"/>
              </a:rPr>
              <a:t>Staffing shortages </a:t>
            </a:r>
            <a:r>
              <a:rPr lang="en-US" sz="1600" kern="100" dirty="0">
                <a:effectLst/>
                <a:latin typeface="+mj-lt"/>
                <a:ea typeface="Calibri" panose="020F0502020204030204" pitchFamily="34" charset="0"/>
                <a:cs typeface="Arial" panose="020B0604020202020204" pitchFamily="34" charset="0"/>
              </a:rPr>
              <a:t>and the inability for hospitals to discharge patients to post-acute settings (nursing homes, rehab facilities, etc.) have continued to keep ALOS high. Longer ALOS costs hospitals more and does not translate to additional revenue due to fixed reimbursements.</a:t>
            </a:r>
          </a:p>
          <a:p>
            <a:endParaRPr lang="en-US" sz="1600" dirty="0">
              <a:latin typeface="+mj-lt"/>
            </a:endParaRPr>
          </a:p>
        </p:txBody>
      </p:sp>
      <p:pic>
        <p:nvPicPr>
          <p:cNvPr id="16" name="Picture 15">
            <a:extLst>
              <a:ext uri="{FF2B5EF4-FFF2-40B4-BE49-F238E27FC236}">
                <a16:creationId xmlns:a16="http://schemas.microsoft.com/office/drawing/2014/main" id="{4A8D207E-D303-A04A-5942-8B19612EDDC4}"/>
              </a:ext>
            </a:extLst>
          </p:cNvPr>
          <p:cNvPicPr>
            <a:picLocks noChangeAspect="1"/>
          </p:cNvPicPr>
          <p:nvPr/>
        </p:nvPicPr>
        <p:blipFill>
          <a:blip r:embed="rId3"/>
          <a:stretch>
            <a:fillRect/>
          </a:stretch>
        </p:blipFill>
        <p:spPr>
          <a:xfrm>
            <a:off x="7962900" y="685800"/>
            <a:ext cx="6172200" cy="4629150"/>
          </a:xfrm>
          <a:prstGeom prst="rect">
            <a:avLst/>
          </a:prstGeom>
        </p:spPr>
      </p:pic>
      <p:pic>
        <p:nvPicPr>
          <p:cNvPr id="22" name="Picture 21">
            <a:extLst>
              <a:ext uri="{FF2B5EF4-FFF2-40B4-BE49-F238E27FC236}">
                <a16:creationId xmlns:a16="http://schemas.microsoft.com/office/drawing/2014/main" id="{E2F13A9E-372A-22F8-6C2A-75D4F14B4B23}"/>
              </a:ext>
            </a:extLst>
          </p:cNvPr>
          <p:cNvPicPr>
            <a:picLocks noChangeAspect="1"/>
          </p:cNvPicPr>
          <p:nvPr/>
        </p:nvPicPr>
        <p:blipFill>
          <a:blip r:embed="rId4"/>
          <a:stretch>
            <a:fillRect/>
          </a:stretch>
        </p:blipFill>
        <p:spPr>
          <a:xfrm>
            <a:off x="7924800" y="5248275"/>
            <a:ext cx="6210300" cy="4657725"/>
          </a:xfrm>
          <a:prstGeom prst="rect">
            <a:avLst/>
          </a:prstGeom>
        </p:spPr>
      </p:pic>
    </p:spTree>
    <p:extLst>
      <p:ext uri="{BB962C8B-B14F-4D97-AF65-F5344CB8AC3E}">
        <p14:creationId xmlns:p14="http://schemas.microsoft.com/office/powerpoint/2010/main" val="203290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FB14F21-B47E-6C49-C468-0CA42B5C3668}"/>
              </a:ext>
            </a:extLst>
          </p:cNvPr>
          <p:cNvSpPr>
            <a:spLocks noGrp="1"/>
          </p:cNvSpPr>
          <p:nvPr>
            <p:ph idx="4294967295"/>
          </p:nvPr>
        </p:nvSpPr>
        <p:spPr>
          <a:xfrm>
            <a:off x="914400" y="2981325"/>
            <a:ext cx="4267200" cy="5219700"/>
          </a:xfrm>
        </p:spPr>
        <p:txBody>
          <a:bodyPr/>
          <a:lstStyle/>
          <a:p>
            <a:pPr marL="0" indent="0">
              <a:lnSpc>
                <a:spcPct val="134000"/>
              </a:lnSpc>
              <a:spcBef>
                <a:spcPts val="0"/>
              </a:spcBef>
              <a:spcAft>
                <a:spcPts val="1800"/>
              </a:spcAft>
              <a:buNone/>
            </a:pPr>
            <a:r>
              <a:rPr lang="en-US" sz="1800" b="1" dirty="0">
                <a:solidFill>
                  <a:schemeClr val="tx2"/>
                </a:solidFill>
              </a:rPr>
              <a:t>Net Patient Revenue (NPR)</a:t>
            </a:r>
            <a:br>
              <a:rPr lang="en-US" sz="1600" dirty="0"/>
            </a:br>
            <a:r>
              <a:rPr lang="en-US" sz="1600" dirty="0"/>
              <a:t>The revenue hospitals generate from providing health care services to patients.</a:t>
            </a:r>
          </a:p>
          <a:p>
            <a:pPr marL="0" indent="0">
              <a:lnSpc>
                <a:spcPct val="134000"/>
              </a:lnSpc>
              <a:spcBef>
                <a:spcPts val="0"/>
              </a:spcBef>
              <a:spcAft>
                <a:spcPts val="1800"/>
              </a:spcAft>
              <a:buNone/>
            </a:pPr>
            <a:r>
              <a:rPr lang="en-US" sz="1800" b="1" dirty="0">
                <a:solidFill>
                  <a:schemeClr val="tx2"/>
                </a:solidFill>
              </a:rPr>
              <a:t>Total Operating Revenue</a:t>
            </a:r>
            <a:br>
              <a:rPr lang="en-US" sz="1600" dirty="0"/>
            </a:br>
            <a:r>
              <a:rPr lang="en-US" sz="1600" dirty="0"/>
              <a:t>The sum of Net Patient Revenue and Other Operating Revenue, which is from business operations not related to patient care like grants, cafeteria and gift shop sales, or federal CAREs Act funds.</a:t>
            </a:r>
          </a:p>
          <a:p>
            <a:pPr marL="0" indent="0">
              <a:lnSpc>
                <a:spcPct val="134000"/>
              </a:lnSpc>
              <a:spcBef>
                <a:spcPts val="0"/>
              </a:spcBef>
              <a:spcAft>
                <a:spcPts val="1800"/>
              </a:spcAft>
              <a:buNone/>
            </a:pPr>
            <a:r>
              <a:rPr lang="en-US" sz="1800" b="1" dirty="0">
                <a:solidFill>
                  <a:schemeClr val="tx2"/>
                </a:solidFill>
              </a:rPr>
              <a:t>Total Operating Expense (TOE)</a:t>
            </a:r>
            <a:br>
              <a:rPr lang="en-US" sz="1600" dirty="0"/>
            </a:br>
            <a:r>
              <a:rPr lang="en-US" sz="1600" dirty="0"/>
              <a:t>All expenses incurred from hospital’s operations, including patient care, payroll and benefits, supplies, interest and depreciation, and other expenses.</a:t>
            </a:r>
          </a:p>
        </p:txBody>
      </p:sp>
      <p:sp>
        <p:nvSpPr>
          <p:cNvPr id="10" name="Content Placeholder 5">
            <a:extLst>
              <a:ext uri="{FF2B5EF4-FFF2-40B4-BE49-F238E27FC236}">
                <a16:creationId xmlns:a16="http://schemas.microsoft.com/office/drawing/2014/main" id="{097CA7DB-3605-F4FF-5541-BA6D15470990}"/>
              </a:ext>
            </a:extLst>
          </p:cNvPr>
          <p:cNvSpPr txBox="1">
            <a:spLocks/>
          </p:cNvSpPr>
          <p:nvPr/>
        </p:nvSpPr>
        <p:spPr>
          <a:xfrm>
            <a:off x="5638799" y="2895600"/>
            <a:ext cx="4267199" cy="4560223"/>
          </a:xfrm>
          <a:prstGeom prst="rect">
            <a:avLst/>
          </a:prstGeom>
        </p:spPr>
        <p:txBody>
          <a:bodyPr vert="horz" lIns="91440" tIns="45720" rIns="91440" bIns="45720" rtlCol="0">
            <a:sp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0"/>
              </a:spcBef>
              <a:spcAft>
                <a:spcPts val="1800"/>
              </a:spcAft>
              <a:buClrTx/>
              <a:buFont typeface="Arial" panose="020B0604020202020204" pitchFamily="34" charset="0"/>
              <a:buNone/>
            </a:pPr>
            <a:r>
              <a:rPr lang="en-US" sz="1800" b="1" dirty="0">
                <a:solidFill>
                  <a:schemeClr val="tx2"/>
                </a:solidFill>
              </a:rPr>
              <a:t>Operating Margin</a:t>
            </a:r>
            <a:br>
              <a:rPr lang="en-US" sz="1600" dirty="0"/>
            </a:br>
            <a:r>
              <a:rPr lang="en-US" sz="1600" dirty="0"/>
              <a:t>The sum of Net Patient Revenue and Other Operating Revenue minus Total Operating Expenses.</a:t>
            </a:r>
          </a:p>
          <a:p>
            <a:pPr marL="0" indent="0">
              <a:lnSpc>
                <a:spcPct val="134000"/>
              </a:lnSpc>
              <a:spcBef>
                <a:spcPts val="0"/>
              </a:spcBef>
              <a:spcAft>
                <a:spcPts val="1800"/>
              </a:spcAft>
              <a:buClrTx/>
              <a:buFont typeface="Arial" panose="020B0604020202020204" pitchFamily="34" charset="0"/>
              <a:buNone/>
            </a:pPr>
            <a:r>
              <a:rPr lang="en-US" sz="1800" b="1" dirty="0">
                <a:solidFill>
                  <a:schemeClr val="tx2"/>
                </a:solidFill>
              </a:rPr>
              <a:t>Total Margin</a:t>
            </a:r>
            <a:br>
              <a:rPr lang="en-US" sz="1600" dirty="0"/>
            </a:br>
            <a:r>
              <a:rPr lang="en-US" sz="1600" dirty="0"/>
              <a:t>The net sum of all revenue sources (Operating and Non-Operating) minus all expenses. This includes investment income and tax subsidies from local governments.</a:t>
            </a:r>
          </a:p>
          <a:p>
            <a:pPr marL="0" indent="0">
              <a:lnSpc>
                <a:spcPct val="134000"/>
              </a:lnSpc>
              <a:spcBef>
                <a:spcPts val="0"/>
              </a:spcBef>
              <a:spcAft>
                <a:spcPts val="1800"/>
              </a:spcAft>
              <a:buClrTx/>
              <a:buFont typeface="Arial" panose="020B0604020202020204" pitchFamily="34" charset="0"/>
              <a:buNone/>
            </a:pPr>
            <a:r>
              <a:rPr lang="en-US" sz="1800" b="1" dirty="0">
                <a:solidFill>
                  <a:schemeClr val="tx2"/>
                </a:solidFill>
              </a:rPr>
              <a:t>Average Length of Stay (ALOS)</a:t>
            </a:r>
            <a:br>
              <a:rPr lang="en-US" sz="1600" dirty="0"/>
            </a:br>
            <a:r>
              <a:rPr lang="en-US" sz="1600" dirty="0"/>
              <a:t>Average number of days that a patient spends in the hospital.</a:t>
            </a:r>
          </a:p>
        </p:txBody>
      </p:sp>
      <p:sp>
        <p:nvSpPr>
          <p:cNvPr id="11" name="Content Placeholder 5">
            <a:extLst>
              <a:ext uri="{FF2B5EF4-FFF2-40B4-BE49-F238E27FC236}">
                <a16:creationId xmlns:a16="http://schemas.microsoft.com/office/drawing/2014/main" id="{06004406-E3BE-7FD5-A549-01B24F8FC62D}"/>
              </a:ext>
            </a:extLst>
          </p:cNvPr>
          <p:cNvSpPr txBox="1">
            <a:spLocks/>
          </p:cNvSpPr>
          <p:nvPr/>
        </p:nvSpPr>
        <p:spPr>
          <a:xfrm>
            <a:off x="10363201" y="2895600"/>
            <a:ext cx="4267199" cy="4560223"/>
          </a:xfrm>
          <a:prstGeom prst="rect">
            <a:avLst/>
          </a:prstGeom>
        </p:spPr>
        <p:txBody>
          <a:bodyPr vert="horz" lIns="91440" tIns="45720" rIns="91440" bIns="45720" rtlCol="0">
            <a:sp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0"/>
              </a:spcBef>
              <a:spcAft>
                <a:spcPts val="1800"/>
              </a:spcAft>
              <a:buClrTx/>
              <a:buFont typeface="Arial" panose="020B0604020202020204" pitchFamily="34" charset="0"/>
              <a:buNone/>
            </a:pPr>
            <a:r>
              <a:rPr lang="en-US" sz="1800" b="1" dirty="0">
                <a:solidFill>
                  <a:schemeClr val="tx2"/>
                </a:solidFill>
              </a:rPr>
              <a:t>Inpatient Visits</a:t>
            </a:r>
            <a:br>
              <a:rPr lang="en-US" sz="1600" dirty="0"/>
            </a:br>
            <a:r>
              <a:rPr lang="en-US" sz="1600" dirty="0"/>
              <a:t>A count of discharges of patients who have been admitted to the hospital to stay overnight.</a:t>
            </a:r>
          </a:p>
          <a:p>
            <a:pPr marL="0" indent="0">
              <a:lnSpc>
                <a:spcPct val="134000"/>
              </a:lnSpc>
              <a:spcBef>
                <a:spcPts val="0"/>
              </a:spcBef>
              <a:spcAft>
                <a:spcPts val="1800"/>
              </a:spcAft>
              <a:buClrTx/>
              <a:buFont typeface="Arial" panose="020B0604020202020204" pitchFamily="34" charset="0"/>
              <a:buNone/>
            </a:pPr>
            <a:r>
              <a:rPr lang="en-US" sz="1800" b="1" dirty="0">
                <a:solidFill>
                  <a:schemeClr val="tx2"/>
                </a:solidFill>
              </a:rPr>
              <a:t>Outpatient Visits</a:t>
            </a:r>
            <a:br>
              <a:rPr lang="en-US" sz="1600" dirty="0"/>
            </a:br>
            <a:r>
              <a:rPr lang="en-US" sz="1600" dirty="0"/>
              <a:t>A count of patient visits to the hospital for diagnosis/treatment without spending the night.</a:t>
            </a:r>
          </a:p>
          <a:p>
            <a:pPr marL="0" indent="0">
              <a:lnSpc>
                <a:spcPct val="134000"/>
              </a:lnSpc>
              <a:spcBef>
                <a:spcPts val="0"/>
              </a:spcBef>
              <a:spcAft>
                <a:spcPts val="1800"/>
              </a:spcAft>
              <a:buClrTx/>
              <a:buFont typeface="Arial" panose="020B0604020202020204" pitchFamily="34" charset="0"/>
              <a:buNone/>
            </a:pPr>
            <a:r>
              <a:rPr lang="en-US" sz="1800" b="1" dirty="0">
                <a:solidFill>
                  <a:schemeClr val="tx2"/>
                </a:solidFill>
              </a:rPr>
              <a:t>Emergency Room Visits</a:t>
            </a:r>
            <a:br>
              <a:rPr lang="en-US" sz="1600" dirty="0"/>
            </a:br>
            <a:r>
              <a:rPr lang="en-US" sz="1600" dirty="0"/>
              <a:t>A count of patient visits to the emergency department who are not later admitted to the hospital as inpatients.</a:t>
            </a:r>
          </a:p>
        </p:txBody>
      </p:sp>
      <p:cxnSp>
        <p:nvCxnSpPr>
          <p:cNvPr id="12" name="Straight Connector 11">
            <a:extLst>
              <a:ext uri="{FF2B5EF4-FFF2-40B4-BE49-F238E27FC236}">
                <a16:creationId xmlns:a16="http://schemas.microsoft.com/office/drawing/2014/main" id="{B709B9B7-3DEE-FDEE-CA6A-D8A55C58348E}"/>
              </a:ext>
            </a:extLst>
          </p:cNvPr>
          <p:cNvCxnSpPr>
            <a:cxnSpLocks/>
          </p:cNvCxnSpPr>
          <p:nvPr/>
        </p:nvCxnSpPr>
        <p:spPr>
          <a:xfrm>
            <a:off x="914400" y="2743200"/>
            <a:ext cx="137160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6" name="Title 3">
            <a:extLst>
              <a:ext uri="{FF2B5EF4-FFF2-40B4-BE49-F238E27FC236}">
                <a16:creationId xmlns:a16="http://schemas.microsoft.com/office/drawing/2014/main" id="{0E7D44E8-8CCC-CBF8-7EB4-20F6E2FD9277}"/>
              </a:ext>
            </a:extLst>
          </p:cNvPr>
          <p:cNvSpPr txBox="1">
            <a:spLocks/>
          </p:cNvSpPr>
          <p:nvPr/>
        </p:nvSpPr>
        <p:spPr>
          <a:xfrm>
            <a:off x="838200" y="1847479"/>
            <a:ext cx="5152991" cy="821186"/>
          </a:xfrm>
          <a:prstGeom prst="rect">
            <a:avLst/>
          </a:prstGeom>
        </p:spPr>
        <p:txBody>
          <a:bodyPr>
            <a:noAutofit/>
          </a:bodyPr>
          <a:lstStyle>
            <a:lvl1pPr algn="l" defTabSz="914400" rtl="0" eaLnBrk="1" latinLnBrk="0" hangingPunct="1">
              <a:lnSpc>
                <a:spcPct val="90000"/>
              </a:lnSpc>
              <a:spcBef>
                <a:spcPct val="0"/>
              </a:spcBef>
              <a:buNone/>
              <a:defRPr sz="4000" b="1" kern="1200" spc="-100" baseline="0">
                <a:solidFill>
                  <a:schemeClr val="tx2"/>
                </a:solidFill>
                <a:latin typeface="+mj-lt"/>
                <a:ea typeface="+mj-ea"/>
                <a:cs typeface="+mj-cs"/>
              </a:defRPr>
            </a:lvl1pPr>
          </a:lstStyle>
          <a:p>
            <a:pPr>
              <a:buClrTx/>
              <a:buFontTx/>
            </a:pPr>
            <a:r>
              <a:rPr lang="en-US" dirty="0">
                <a:solidFill>
                  <a:schemeClr val="accent1"/>
                </a:solidFill>
              </a:rPr>
              <a:t>Key Definitions</a:t>
            </a:r>
          </a:p>
        </p:txBody>
      </p:sp>
      <p:sp>
        <p:nvSpPr>
          <p:cNvPr id="2" name="Slide Number Placeholder 1">
            <a:extLst>
              <a:ext uri="{FF2B5EF4-FFF2-40B4-BE49-F238E27FC236}">
                <a16:creationId xmlns:a16="http://schemas.microsoft.com/office/drawing/2014/main" id="{092CA79B-2772-813F-E7E6-0D4BCDEE11FA}"/>
              </a:ext>
            </a:extLst>
          </p:cNvPr>
          <p:cNvSpPr>
            <a:spLocks noGrp="1"/>
          </p:cNvSpPr>
          <p:nvPr>
            <p:ph type="sldNum" sz="quarter" idx="12"/>
          </p:nvPr>
        </p:nvSpPr>
        <p:spPr/>
        <p:txBody>
          <a:bodyPr/>
          <a:lstStyle/>
          <a:p>
            <a:fld id="{17D2B0B5-2A05-45D2-B857-4A82B1953915}" type="slidenum">
              <a:rPr lang="en-US" smtClean="0"/>
              <a:t>8</a:t>
            </a:fld>
            <a:endParaRPr lang="en-US"/>
          </a:p>
        </p:txBody>
      </p:sp>
    </p:spTree>
    <p:extLst>
      <p:ext uri="{BB962C8B-B14F-4D97-AF65-F5344CB8AC3E}">
        <p14:creationId xmlns:p14="http://schemas.microsoft.com/office/powerpoint/2010/main" val="714182050"/>
      </p:ext>
    </p:extLst>
  </p:cSld>
  <p:clrMapOvr>
    <a:masterClrMapping/>
  </p:clrMapOvr>
</p:sld>
</file>

<file path=ppt/theme/theme1.xml><?xml version="1.0" encoding="utf-8"?>
<a:theme xmlns:a="http://schemas.openxmlformats.org/drawingml/2006/main" name="Custom Design">
  <a:themeElements>
    <a:clrScheme name="OAHHS">
      <a:dk1>
        <a:srgbClr val="3A3A3A"/>
      </a:dk1>
      <a:lt1>
        <a:sysClr val="window" lastClr="FFFFFF"/>
      </a:lt1>
      <a:dk2>
        <a:srgbClr val="00427A"/>
      </a:dk2>
      <a:lt2>
        <a:srgbClr val="E8E8E8"/>
      </a:lt2>
      <a:accent1>
        <a:srgbClr val="009CD3"/>
      </a:accent1>
      <a:accent2>
        <a:srgbClr val="5DD5FF"/>
      </a:accent2>
      <a:accent3>
        <a:srgbClr val="A7E8FF"/>
      </a:accent3>
      <a:accent4>
        <a:srgbClr val="87AB6D"/>
      </a:accent4>
      <a:accent5>
        <a:srgbClr val="903E74"/>
      </a:accent5>
      <a:accent6>
        <a:srgbClr val="87AB6D"/>
      </a:accent6>
      <a:hlink>
        <a:srgbClr val="009CD3"/>
      </a:hlink>
      <a:folHlink>
        <a:srgbClr val="009CD3"/>
      </a:folHlink>
    </a:clrScheme>
    <a:fontScheme name="OAHHS Saf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HHS_Presentation-Template.potx" id="{2EA506A4-82FD-442B-9B6C-289ED5164EFF}" vid="{D3941291-1D6F-4A92-AEE9-D66A31FED32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A18FB0C226324F8247B77415777805" ma:contentTypeVersion="4" ma:contentTypeDescription="Create a new document." ma:contentTypeScope="" ma:versionID="b771b741ec7e6a2c9c70379d8bf7f713">
  <xsd:schema xmlns:xsd="http://www.w3.org/2001/XMLSchema" xmlns:xs="http://www.w3.org/2001/XMLSchema" xmlns:p="http://schemas.microsoft.com/office/2006/metadata/properties" xmlns:ns2="0d2b47a7-79bf-46b0-8819-69eda752e029" xmlns:ns3="bd91f3f9-4a74-4f9d-bc42-dc049bbbcb6b" targetNamespace="http://schemas.microsoft.com/office/2006/metadata/properties" ma:root="true" ma:fieldsID="91b95e0ea7ebc90af831815e21f59880" ns2:_="" ns3:_="">
    <xsd:import namespace="0d2b47a7-79bf-46b0-8819-69eda752e029"/>
    <xsd:import namespace="bd91f3f9-4a74-4f9d-bc42-dc049bbbcb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2b47a7-79bf-46b0-8819-69eda752e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91f3f9-4a74-4f9d-bc42-dc049bbbcb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91f3f9-4a74-4f9d-bc42-dc049bbbcb6b">
      <UserInfo>
        <DisplayName>Aaron Qualls</DisplayName>
        <AccountId>12</AccountId>
        <AccountType/>
      </UserInfo>
      <UserInfo>
        <DisplayName>Elyssa Tran</DisplayName>
        <AccountId>6</AccountId>
        <AccountType/>
      </UserInfo>
      <UserInfo>
        <DisplayName>Jeff Winkley</DisplayName>
        <AccountId>24</AccountId>
        <AccountType/>
      </UserInfo>
    </SharedWithUsers>
  </documentManagement>
</p:properties>
</file>

<file path=customXml/itemProps1.xml><?xml version="1.0" encoding="utf-8"?>
<ds:datastoreItem xmlns:ds="http://schemas.openxmlformats.org/officeDocument/2006/customXml" ds:itemID="{5951313A-70BE-4865-A2FB-886B1B41E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2b47a7-79bf-46b0-8819-69eda752e029"/>
    <ds:schemaRef ds:uri="bd91f3f9-4a74-4f9d-bc42-dc049bbbcb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569202-2AC9-4209-8B7C-E1CACFE2449D}">
  <ds:schemaRefs>
    <ds:schemaRef ds:uri="http://schemas.microsoft.com/sharepoint/v3/contenttype/forms"/>
  </ds:schemaRefs>
</ds:datastoreItem>
</file>

<file path=customXml/itemProps3.xml><?xml version="1.0" encoding="utf-8"?>
<ds:datastoreItem xmlns:ds="http://schemas.openxmlformats.org/officeDocument/2006/customXml" ds:itemID="{E3F59C49-8425-4393-A2CF-E9AAE37A7A4E}">
  <ds:schemaRefs>
    <ds:schemaRef ds:uri="http://schemas.microsoft.com/office/2006/metadata/properties"/>
    <ds:schemaRef ds:uri="http://schemas.microsoft.com/office/infopath/2007/PartnerControls"/>
    <ds:schemaRef ds:uri="bd91f3f9-4a74-4f9d-bc42-dc049bbbcb6b"/>
  </ds:schemaRefs>
</ds:datastoreItem>
</file>

<file path=docProps/app.xml><?xml version="1.0" encoding="utf-8"?>
<Properties xmlns="http://schemas.openxmlformats.org/officeDocument/2006/extended-properties" xmlns:vt="http://schemas.openxmlformats.org/officeDocument/2006/docPropsVTypes">
  <Template>OAHHS_Presentation-Template</Template>
  <TotalTime>2054</TotalTime>
  <Words>1412</Words>
  <Application>Microsoft Office PowerPoint</Application>
  <PresentationFormat>Custom</PresentationFormat>
  <Paragraphs>90</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Custom Design</vt:lpstr>
      <vt:lpstr>Q1 2023 Oregon Hospital Utilization  and Financial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Bowen</dc:creator>
  <cp:lastModifiedBy>David Northfield</cp:lastModifiedBy>
  <cp:revision>248</cp:revision>
  <dcterms:created xsi:type="dcterms:W3CDTF">2023-02-09T18:10:31Z</dcterms:created>
  <dcterms:modified xsi:type="dcterms:W3CDTF">2023-07-10T13:02:48Z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0x0101008BA18FB0C226324F8247B77415777805</vt:lpwstr>
  </property>
</Properties>
</file>