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bg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F8AEC-43B0-4DCD-9B3F-E9D9B503A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365" y="5395130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9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821" y="609600"/>
            <a:ext cx="7776182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480" y="609600"/>
            <a:ext cx="7493988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81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0" y="609600"/>
            <a:ext cx="7499598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98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650" y="609600"/>
            <a:ext cx="77593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17" y="1293998"/>
            <a:ext cx="7384067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294" y="334719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69772" y="609600"/>
            <a:ext cx="780423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019132" y="3590282"/>
              <a:ext cx="2169694" cy="3267718"/>
            </a:xfrm>
            <a:prstGeom prst="triangle">
              <a:avLst>
                <a:gd name="adj" fmla="val 100000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1216" y="527323"/>
            <a:ext cx="7792785" cy="1403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053942-BAFF-479D-BD9F-669A50E6F4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256411-3F5B-406A-8921-3D9721DA0C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56" y="289897"/>
            <a:ext cx="1292048" cy="12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alisto MT" panose="0204060305050503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F6F6-6F96-428D-AF28-AC9C7E35A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Oregon State Police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94991-C127-4399-85DA-3F85B9DB6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Template Master</a:t>
            </a:r>
          </a:p>
        </p:txBody>
      </p:sp>
    </p:spTree>
    <p:extLst>
      <p:ext uri="{BB962C8B-B14F-4D97-AF65-F5344CB8AC3E}">
        <p14:creationId xmlns:p14="http://schemas.microsoft.com/office/powerpoint/2010/main" val="207889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4695-2A59-441F-A329-1F6D972F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6E67-4FB3-4CE5-A7AC-425ABD67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1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2021-2026 pallette">
      <a:dk1>
        <a:srgbClr val="000000"/>
      </a:dk1>
      <a:lt1>
        <a:srgbClr val="FFFFFF"/>
      </a:lt1>
      <a:dk2>
        <a:srgbClr val="242952"/>
      </a:dk2>
      <a:lt2>
        <a:srgbClr val="D3D3D0"/>
      </a:lt2>
      <a:accent1>
        <a:srgbClr val="688AA6"/>
      </a:accent1>
      <a:accent2>
        <a:srgbClr val="CAA340"/>
      </a:accent2>
      <a:accent3>
        <a:srgbClr val="A6A6A6"/>
      </a:accent3>
      <a:accent4>
        <a:srgbClr val="8DA6BC"/>
      </a:accent4>
      <a:accent5>
        <a:srgbClr val="4472C4"/>
      </a:accent5>
      <a:accent6>
        <a:srgbClr val="DEEBF6"/>
      </a:accent6>
      <a:hlink>
        <a:srgbClr val="0563C1"/>
      </a:hlink>
      <a:folHlink>
        <a:srgbClr val="6F3B5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Calisto MT</vt:lpstr>
      <vt:lpstr>Trebuchet MS</vt:lpstr>
      <vt:lpstr>Wingdings 3</vt:lpstr>
      <vt:lpstr>Facet</vt:lpstr>
      <vt:lpstr>Oregon State Police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State Police</dc:title>
  <dc:creator>McCartt, Mindy M</dc:creator>
  <cp:lastModifiedBy>McCartt, Mindy M</cp:lastModifiedBy>
  <cp:revision>4</cp:revision>
  <dcterms:created xsi:type="dcterms:W3CDTF">2021-06-08T21:20:03Z</dcterms:created>
  <dcterms:modified xsi:type="dcterms:W3CDTF">2021-06-25T16:18:29Z</dcterms:modified>
</cp:coreProperties>
</file>